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1" r:id="rId5"/>
    <p:sldMasterId id="2147483661" r:id="rId6"/>
    <p:sldMasterId id="2147483658" r:id="rId7"/>
    <p:sldMasterId id="2147483688" r:id="rId8"/>
    <p:sldMasterId id="2147483697" r:id="rId9"/>
  </p:sldMasterIdLst>
  <p:notesMasterIdLst>
    <p:notesMasterId r:id="rId28"/>
  </p:notesMasterIdLst>
  <p:sldIdLst>
    <p:sldId id="397" r:id="rId10"/>
    <p:sldId id="398" r:id="rId11"/>
    <p:sldId id="393" r:id="rId12"/>
    <p:sldId id="420" r:id="rId13"/>
    <p:sldId id="429" r:id="rId14"/>
    <p:sldId id="434" r:id="rId15"/>
    <p:sldId id="412" r:id="rId16"/>
    <p:sldId id="401" r:id="rId17"/>
    <p:sldId id="413" r:id="rId18"/>
    <p:sldId id="414" r:id="rId19"/>
    <p:sldId id="415" r:id="rId20"/>
    <p:sldId id="430" r:id="rId21"/>
    <p:sldId id="431" r:id="rId22"/>
    <p:sldId id="390" r:id="rId23"/>
    <p:sldId id="432" r:id="rId24"/>
    <p:sldId id="394" r:id="rId25"/>
    <p:sldId id="416" r:id="rId26"/>
    <p:sldId id="361" r:id="rId27"/>
  </p:sldIdLst>
  <p:sldSz cx="12192000" cy="6858000"/>
  <p:notesSz cx="6807200" cy="9939338"/>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onardi (CCYP)" initials="MB(" lastIdx="1" clrIdx="0">
    <p:extLst>
      <p:ext uri="{19B8F6BF-5375-455C-9EA6-DF929625EA0E}">
        <p15:presenceInfo xmlns:p15="http://schemas.microsoft.com/office/powerpoint/2012/main" userId="S::Michelle.Bonardi@ccyp.vic.gov.au::9e7bf533-1d58-4567-adc8-09ca141bf4cd" providerId="AD"/>
      </p:ext>
    </p:extLst>
  </p:cmAuthor>
  <p:cmAuthor id="2" name="Dil Adihetty (CCYP)" initials="DA(" lastIdx="1" clrIdx="1">
    <p:extLst>
      <p:ext uri="{19B8F6BF-5375-455C-9EA6-DF929625EA0E}">
        <p15:presenceInfo xmlns:p15="http://schemas.microsoft.com/office/powerpoint/2012/main" userId="S::dil.adihetty@ccyp.vic.gov.au::424f1223-7c02-43bf-8bc4-ea9bcd3bbc3f" providerId="AD"/>
      </p:ext>
    </p:extLst>
  </p:cmAuthor>
  <p:cmAuthor id="3" name="Alison K Medhurst (CCYP)" initials="AKM(" lastIdx="1" clrIdx="2">
    <p:extLst>
      <p:ext uri="{19B8F6BF-5375-455C-9EA6-DF929625EA0E}">
        <p15:presenceInfo xmlns:p15="http://schemas.microsoft.com/office/powerpoint/2012/main" userId="S::alison.k.medhurst@ccyp.vic.gov.au::50d57d5b-abdd-4247-9bfd-e09d24b80b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85"/>
    <a:srgbClr val="FDB913"/>
    <a:srgbClr val="EE3024"/>
    <a:srgbClr val="0081C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2024" autoAdjust="0"/>
  </p:normalViewPr>
  <p:slideViewPr>
    <p:cSldViewPr snapToGrid="0" snapToObjects="1">
      <p:cViewPr varScale="1">
        <p:scale>
          <a:sx n="64" d="100"/>
          <a:sy n="64" d="100"/>
        </p:scale>
        <p:origin x="1338" y="84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showGuides="1">
      <p:cViewPr varScale="1">
        <p:scale>
          <a:sx n="77" d="100"/>
          <a:sy n="77" d="100"/>
        </p:scale>
        <p:origin x="4002"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8F003-FC4A-4221-96EB-28CC4A98DBD1}" type="doc">
      <dgm:prSet loTypeId="urn:microsoft.com/office/officeart/2005/8/layout/chevron1" loCatId="process" qsTypeId="urn:microsoft.com/office/officeart/2005/8/quickstyle/simple1" qsCatId="simple" csTypeId="urn:microsoft.com/office/officeart/2005/8/colors/accent1_2" csCatId="accent1" phldr="1"/>
      <dgm:spPr/>
    </dgm:pt>
    <dgm:pt modelId="{07D12A64-8C1E-422A-B453-A495E6DD9753}">
      <dgm:prSet phldrT="[Text]"/>
      <dgm:spPr>
        <a:solidFill>
          <a:schemeClr val="tx1"/>
        </a:solidFill>
        <a:ln w="57150">
          <a:solidFill>
            <a:schemeClr val="bg1"/>
          </a:solidFill>
        </a:ln>
      </dgm:spPr>
      <dgm:t>
        <a:bodyPr/>
        <a:lstStyle/>
        <a:p>
          <a:r>
            <a:rPr lang="en-AU" dirty="0"/>
            <a:t> 2012</a:t>
          </a:r>
        </a:p>
      </dgm:t>
    </dgm:pt>
    <dgm:pt modelId="{DF08BE25-5220-42C3-A786-64B72818A39C}" type="parTrans" cxnId="{EEC6A987-88D6-4922-B4F7-C526D464FBE3}">
      <dgm:prSet/>
      <dgm:spPr/>
      <dgm:t>
        <a:bodyPr/>
        <a:lstStyle/>
        <a:p>
          <a:endParaRPr lang="en-AU"/>
        </a:p>
      </dgm:t>
    </dgm:pt>
    <dgm:pt modelId="{8F1CB628-20F1-47F3-80B9-22A57E3863EE}" type="sibTrans" cxnId="{EEC6A987-88D6-4922-B4F7-C526D464FBE3}">
      <dgm:prSet/>
      <dgm:spPr/>
      <dgm:t>
        <a:bodyPr/>
        <a:lstStyle/>
        <a:p>
          <a:endParaRPr lang="en-AU"/>
        </a:p>
      </dgm:t>
    </dgm:pt>
    <dgm:pt modelId="{F63D90D0-01EF-43E4-94DD-D7D9A6686A7D}">
      <dgm:prSet phldrT="[Text]"/>
      <dgm:spPr>
        <a:ln w="57150">
          <a:solidFill>
            <a:schemeClr val="bg1"/>
          </a:solidFill>
        </a:ln>
      </dgm:spPr>
      <dgm:t>
        <a:bodyPr/>
        <a:lstStyle/>
        <a:p>
          <a:r>
            <a:rPr lang="en-AU" dirty="0"/>
            <a:t> 2013</a:t>
          </a:r>
        </a:p>
      </dgm:t>
    </dgm:pt>
    <dgm:pt modelId="{849C8DCB-DC8B-45A6-9DF5-BB26D2FBAFCE}" type="parTrans" cxnId="{52CEC3B8-8F9B-49DD-817D-7E916B42D671}">
      <dgm:prSet/>
      <dgm:spPr/>
      <dgm:t>
        <a:bodyPr/>
        <a:lstStyle/>
        <a:p>
          <a:endParaRPr lang="en-AU"/>
        </a:p>
      </dgm:t>
    </dgm:pt>
    <dgm:pt modelId="{3454D36C-1D6B-4FC6-91AF-461E65A3077C}" type="sibTrans" cxnId="{52CEC3B8-8F9B-49DD-817D-7E916B42D671}">
      <dgm:prSet/>
      <dgm:spPr/>
      <dgm:t>
        <a:bodyPr/>
        <a:lstStyle/>
        <a:p>
          <a:endParaRPr lang="en-AU"/>
        </a:p>
      </dgm:t>
    </dgm:pt>
    <dgm:pt modelId="{E42432C2-51D4-46C6-9AAB-AB3828FAFE68}">
      <dgm:prSet phldrT="[Text]"/>
      <dgm:spPr>
        <a:solidFill>
          <a:schemeClr val="accent5"/>
        </a:solidFill>
        <a:ln w="57150">
          <a:solidFill>
            <a:schemeClr val="bg1"/>
          </a:solidFill>
        </a:ln>
      </dgm:spPr>
      <dgm:t>
        <a:bodyPr/>
        <a:lstStyle/>
        <a:p>
          <a:r>
            <a:rPr lang="en-AU" dirty="0"/>
            <a:t> 2014</a:t>
          </a:r>
        </a:p>
      </dgm:t>
    </dgm:pt>
    <dgm:pt modelId="{596F74C4-0D5A-4009-AB60-4C6257842F8E}" type="parTrans" cxnId="{4D2A8E25-88FE-4724-8271-8144012D1013}">
      <dgm:prSet/>
      <dgm:spPr/>
      <dgm:t>
        <a:bodyPr/>
        <a:lstStyle/>
        <a:p>
          <a:endParaRPr lang="en-AU"/>
        </a:p>
      </dgm:t>
    </dgm:pt>
    <dgm:pt modelId="{949E70C1-AB26-44C0-9ACA-67CDB3A33EDD}" type="sibTrans" cxnId="{4D2A8E25-88FE-4724-8271-8144012D1013}">
      <dgm:prSet/>
      <dgm:spPr/>
      <dgm:t>
        <a:bodyPr/>
        <a:lstStyle/>
        <a:p>
          <a:endParaRPr lang="en-AU"/>
        </a:p>
      </dgm:t>
    </dgm:pt>
    <dgm:pt modelId="{8906FC1F-EB55-4C17-A999-E53F07BCA10C}">
      <dgm:prSet/>
      <dgm:spPr>
        <a:solidFill>
          <a:schemeClr val="accent3"/>
        </a:solidFill>
        <a:ln w="57150">
          <a:solidFill>
            <a:schemeClr val="bg1"/>
          </a:solidFill>
        </a:ln>
      </dgm:spPr>
      <dgm:t>
        <a:bodyPr/>
        <a:lstStyle/>
        <a:p>
          <a:r>
            <a:rPr lang="en-AU" dirty="0"/>
            <a:t>2015</a:t>
          </a:r>
        </a:p>
      </dgm:t>
    </dgm:pt>
    <dgm:pt modelId="{7FB52A9D-80A7-4A11-8896-C10E70A91E09}" type="parTrans" cxnId="{C9ECA93A-81D3-4A69-BA54-8E8B5A62997C}">
      <dgm:prSet/>
      <dgm:spPr/>
      <dgm:t>
        <a:bodyPr/>
        <a:lstStyle/>
        <a:p>
          <a:endParaRPr lang="en-AU"/>
        </a:p>
      </dgm:t>
    </dgm:pt>
    <dgm:pt modelId="{A63E1BC3-CFCF-4A59-AB97-881BE48B2F7B}" type="sibTrans" cxnId="{C9ECA93A-81D3-4A69-BA54-8E8B5A62997C}">
      <dgm:prSet/>
      <dgm:spPr/>
      <dgm:t>
        <a:bodyPr/>
        <a:lstStyle/>
        <a:p>
          <a:endParaRPr lang="en-AU"/>
        </a:p>
      </dgm:t>
    </dgm:pt>
    <dgm:pt modelId="{6E6643BD-FD5D-4E81-A57D-50EE3DDF0851}">
      <dgm:prSet/>
      <dgm:spPr>
        <a:solidFill>
          <a:schemeClr val="accent2"/>
        </a:solidFill>
        <a:ln w="57150">
          <a:solidFill>
            <a:schemeClr val="bg1"/>
          </a:solidFill>
        </a:ln>
      </dgm:spPr>
      <dgm:t>
        <a:bodyPr/>
        <a:lstStyle/>
        <a:p>
          <a:r>
            <a:rPr lang="en-AU" dirty="0"/>
            <a:t>2016</a:t>
          </a:r>
        </a:p>
      </dgm:t>
    </dgm:pt>
    <dgm:pt modelId="{154890BA-F879-49C4-A839-F17BB6979C01}" type="parTrans" cxnId="{C12AFBB2-250D-4513-9090-90CFDD26F17B}">
      <dgm:prSet/>
      <dgm:spPr/>
      <dgm:t>
        <a:bodyPr/>
        <a:lstStyle/>
        <a:p>
          <a:endParaRPr lang="en-AU"/>
        </a:p>
      </dgm:t>
    </dgm:pt>
    <dgm:pt modelId="{AA0A1D70-492E-4DF4-978E-F36DB0266D7F}" type="sibTrans" cxnId="{C12AFBB2-250D-4513-9090-90CFDD26F17B}">
      <dgm:prSet/>
      <dgm:spPr/>
      <dgm:t>
        <a:bodyPr/>
        <a:lstStyle/>
        <a:p>
          <a:endParaRPr lang="en-AU"/>
        </a:p>
      </dgm:t>
    </dgm:pt>
    <dgm:pt modelId="{62BB1559-DD60-4F7B-9532-A20022688843}">
      <dgm:prSet/>
      <dgm:spPr>
        <a:solidFill>
          <a:schemeClr val="accent4"/>
        </a:solidFill>
        <a:ln w="57150">
          <a:solidFill>
            <a:schemeClr val="bg1"/>
          </a:solidFill>
        </a:ln>
      </dgm:spPr>
      <dgm:t>
        <a:bodyPr/>
        <a:lstStyle/>
        <a:p>
          <a:r>
            <a:rPr lang="en-AU" dirty="0"/>
            <a:t>2017</a:t>
          </a:r>
        </a:p>
      </dgm:t>
    </dgm:pt>
    <dgm:pt modelId="{666E1784-C705-44F5-B738-0119CC5CABD3}" type="parTrans" cxnId="{2A637A48-25B9-4C65-AB81-1F557E44DDC8}">
      <dgm:prSet/>
      <dgm:spPr/>
      <dgm:t>
        <a:bodyPr/>
        <a:lstStyle/>
        <a:p>
          <a:endParaRPr lang="en-AU"/>
        </a:p>
      </dgm:t>
    </dgm:pt>
    <dgm:pt modelId="{80DA4B87-EFFE-4EAF-9C56-1F9358E3754A}" type="sibTrans" cxnId="{2A637A48-25B9-4C65-AB81-1F557E44DDC8}">
      <dgm:prSet/>
      <dgm:spPr/>
      <dgm:t>
        <a:bodyPr/>
        <a:lstStyle/>
        <a:p>
          <a:endParaRPr lang="en-AU"/>
        </a:p>
      </dgm:t>
    </dgm:pt>
    <dgm:pt modelId="{4DCB0CA3-B85E-4727-A8A2-ED3D2386DF6B}">
      <dgm:prSet/>
      <dgm:spPr>
        <a:solidFill>
          <a:srgbClr val="852B20"/>
        </a:solidFill>
      </dgm:spPr>
      <dgm:t>
        <a:bodyPr/>
        <a:lstStyle/>
        <a:p>
          <a:r>
            <a:rPr lang="en-AU" dirty="0"/>
            <a:t>2018</a:t>
          </a:r>
        </a:p>
      </dgm:t>
    </dgm:pt>
    <dgm:pt modelId="{0FBB8646-48B7-4A44-AEB5-F7AF9732C3D5}" type="parTrans" cxnId="{967FB4F8-C370-434E-8A53-AA3EE965294F}">
      <dgm:prSet/>
      <dgm:spPr/>
      <dgm:t>
        <a:bodyPr/>
        <a:lstStyle/>
        <a:p>
          <a:endParaRPr lang="en-AU"/>
        </a:p>
      </dgm:t>
    </dgm:pt>
    <dgm:pt modelId="{2892DA1E-F7EE-4119-8CE1-0D6C8996240B}" type="sibTrans" cxnId="{967FB4F8-C370-434E-8A53-AA3EE965294F}">
      <dgm:prSet/>
      <dgm:spPr/>
      <dgm:t>
        <a:bodyPr/>
        <a:lstStyle/>
        <a:p>
          <a:endParaRPr lang="en-AU"/>
        </a:p>
      </dgm:t>
    </dgm:pt>
    <dgm:pt modelId="{AD1624B1-A261-48E9-8BE2-7BFCAB986B64}">
      <dgm:prSet/>
      <dgm:spPr>
        <a:solidFill>
          <a:srgbClr val="743E22"/>
        </a:solidFill>
      </dgm:spPr>
      <dgm:t>
        <a:bodyPr/>
        <a:lstStyle/>
        <a:p>
          <a:r>
            <a:rPr lang="en-AU" dirty="0"/>
            <a:t>2019</a:t>
          </a:r>
        </a:p>
      </dgm:t>
    </dgm:pt>
    <dgm:pt modelId="{A2110361-A491-4F08-AB8F-0E365CD58C18}" type="parTrans" cxnId="{E2286976-8463-4ECF-A4B7-8F0F460C83E8}">
      <dgm:prSet/>
      <dgm:spPr/>
      <dgm:t>
        <a:bodyPr/>
        <a:lstStyle/>
        <a:p>
          <a:endParaRPr lang="en-AU"/>
        </a:p>
      </dgm:t>
    </dgm:pt>
    <dgm:pt modelId="{E3E69A0F-44DB-4671-92C4-D422C22A2967}" type="sibTrans" cxnId="{E2286976-8463-4ECF-A4B7-8F0F460C83E8}">
      <dgm:prSet/>
      <dgm:spPr/>
      <dgm:t>
        <a:bodyPr/>
        <a:lstStyle/>
        <a:p>
          <a:endParaRPr lang="en-AU"/>
        </a:p>
      </dgm:t>
    </dgm:pt>
    <dgm:pt modelId="{5824DF73-23F0-408C-8165-6336443DE961}">
      <dgm:prSet/>
      <dgm:spPr>
        <a:solidFill>
          <a:schemeClr val="tx1"/>
        </a:solidFill>
      </dgm:spPr>
      <dgm:t>
        <a:bodyPr/>
        <a:lstStyle/>
        <a:p>
          <a:r>
            <a:rPr lang="en-AU" dirty="0"/>
            <a:t>2020</a:t>
          </a:r>
        </a:p>
      </dgm:t>
    </dgm:pt>
    <dgm:pt modelId="{49EA7922-AD51-4C07-AD2F-DD6B6E2D2050}" type="parTrans" cxnId="{3352FFBB-B178-4804-8693-205A6ECEDCAB}">
      <dgm:prSet/>
      <dgm:spPr/>
      <dgm:t>
        <a:bodyPr/>
        <a:lstStyle/>
        <a:p>
          <a:endParaRPr lang="en-AU"/>
        </a:p>
      </dgm:t>
    </dgm:pt>
    <dgm:pt modelId="{B0B23FF6-AFD2-4D6C-AE50-24442B746DF1}" type="sibTrans" cxnId="{3352FFBB-B178-4804-8693-205A6ECEDCAB}">
      <dgm:prSet/>
      <dgm:spPr/>
      <dgm:t>
        <a:bodyPr/>
        <a:lstStyle/>
        <a:p>
          <a:endParaRPr lang="en-AU"/>
        </a:p>
      </dgm:t>
    </dgm:pt>
    <dgm:pt modelId="{0F35EC0A-9246-49FB-93E9-F54C9FD1F763}">
      <dgm:prSet/>
      <dgm:spPr/>
      <dgm:t>
        <a:bodyPr/>
        <a:lstStyle/>
        <a:p>
          <a:r>
            <a:rPr lang="en-AU" dirty="0"/>
            <a:t>2021</a:t>
          </a:r>
        </a:p>
      </dgm:t>
    </dgm:pt>
    <dgm:pt modelId="{9FCD4D31-C352-4CB0-846B-ABE74437BB93}" type="parTrans" cxnId="{60B0ED99-2B7D-4E47-9B32-8454013FB091}">
      <dgm:prSet/>
      <dgm:spPr/>
      <dgm:t>
        <a:bodyPr/>
        <a:lstStyle/>
        <a:p>
          <a:endParaRPr lang="en-AU"/>
        </a:p>
      </dgm:t>
    </dgm:pt>
    <dgm:pt modelId="{5E2E6EC5-91EA-43E2-B0CA-84075B3EA605}" type="sibTrans" cxnId="{60B0ED99-2B7D-4E47-9B32-8454013FB091}">
      <dgm:prSet/>
      <dgm:spPr/>
      <dgm:t>
        <a:bodyPr/>
        <a:lstStyle/>
        <a:p>
          <a:endParaRPr lang="en-AU"/>
        </a:p>
      </dgm:t>
    </dgm:pt>
    <dgm:pt modelId="{F6194936-E66E-4F19-9C96-3FCEC7D466C8}">
      <dgm:prSet/>
      <dgm:spPr>
        <a:solidFill>
          <a:srgbClr val="00B085"/>
        </a:solidFill>
      </dgm:spPr>
      <dgm:t>
        <a:bodyPr/>
        <a:lstStyle/>
        <a:p>
          <a:r>
            <a:rPr lang="en-AU" dirty="0"/>
            <a:t>2022</a:t>
          </a:r>
        </a:p>
      </dgm:t>
    </dgm:pt>
    <dgm:pt modelId="{0613A0CB-1EEA-4034-A585-12BDD5915FE4}" type="parTrans" cxnId="{FFA040AE-8035-4615-9458-8F1751A26289}">
      <dgm:prSet/>
      <dgm:spPr/>
      <dgm:t>
        <a:bodyPr/>
        <a:lstStyle/>
        <a:p>
          <a:endParaRPr lang="en-AU"/>
        </a:p>
      </dgm:t>
    </dgm:pt>
    <dgm:pt modelId="{BAC8503E-75EB-47BB-8FEA-1EE3BF652682}" type="sibTrans" cxnId="{FFA040AE-8035-4615-9458-8F1751A26289}">
      <dgm:prSet/>
      <dgm:spPr/>
      <dgm:t>
        <a:bodyPr/>
        <a:lstStyle/>
        <a:p>
          <a:endParaRPr lang="en-AU"/>
        </a:p>
      </dgm:t>
    </dgm:pt>
    <dgm:pt modelId="{52385BC5-9588-47F7-8B28-BD9A6CC77451}" type="pres">
      <dgm:prSet presAssocID="{A988F003-FC4A-4221-96EB-28CC4A98DBD1}" presName="Name0" presStyleCnt="0">
        <dgm:presLayoutVars>
          <dgm:dir/>
          <dgm:animLvl val="lvl"/>
          <dgm:resizeHandles val="exact"/>
        </dgm:presLayoutVars>
      </dgm:prSet>
      <dgm:spPr/>
    </dgm:pt>
    <dgm:pt modelId="{A5FA964D-CEE2-4C9D-B38D-492D3BA44082}" type="pres">
      <dgm:prSet presAssocID="{07D12A64-8C1E-422A-B453-A495E6DD9753}" presName="parTxOnly" presStyleLbl="node1" presStyleIdx="0" presStyleCnt="11">
        <dgm:presLayoutVars>
          <dgm:chMax val="0"/>
          <dgm:chPref val="0"/>
          <dgm:bulletEnabled val="1"/>
        </dgm:presLayoutVars>
      </dgm:prSet>
      <dgm:spPr/>
    </dgm:pt>
    <dgm:pt modelId="{FFA23ECE-411D-44D4-B594-7E0A73A9E002}" type="pres">
      <dgm:prSet presAssocID="{8F1CB628-20F1-47F3-80B9-22A57E3863EE}" presName="parTxOnlySpace" presStyleCnt="0"/>
      <dgm:spPr/>
    </dgm:pt>
    <dgm:pt modelId="{3BCAD9EC-3B4D-47FD-864B-A81D6F8E8E43}" type="pres">
      <dgm:prSet presAssocID="{F63D90D0-01EF-43E4-94DD-D7D9A6686A7D}" presName="parTxOnly" presStyleLbl="node1" presStyleIdx="1" presStyleCnt="11">
        <dgm:presLayoutVars>
          <dgm:chMax val="0"/>
          <dgm:chPref val="0"/>
          <dgm:bulletEnabled val="1"/>
        </dgm:presLayoutVars>
      </dgm:prSet>
      <dgm:spPr/>
    </dgm:pt>
    <dgm:pt modelId="{17488B06-C1AE-4F94-BBC6-453634BE6903}" type="pres">
      <dgm:prSet presAssocID="{3454D36C-1D6B-4FC6-91AF-461E65A3077C}" presName="parTxOnlySpace" presStyleCnt="0"/>
      <dgm:spPr/>
    </dgm:pt>
    <dgm:pt modelId="{9B37BFC3-225C-4FCF-9831-4AD544961381}" type="pres">
      <dgm:prSet presAssocID="{E42432C2-51D4-46C6-9AAB-AB3828FAFE68}" presName="parTxOnly" presStyleLbl="node1" presStyleIdx="2" presStyleCnt="11">
        <dgm:presLayoutVars>
          <dgm:chMax val="0"/>
          <dgm:chPref val="0"/>
          <dgm:bulletEnabled val="1"/>
        </dgm:presLayoutVars>
      </dgm:prSet>
      <dgm:spPr/>
    </dgm:pt>
    <dgm:pt modelId="{9995465A-27C9-4AB3-B182-D716E821C5DD}" type="pres">
      <dgm:prSet presAssocID="{949E70C1-AB26-44C0-9ACA-67CDB3A33EDD}" presName="parTxOnlySpace" presStyleCnt="0"/>
      <dgm:spPr/>
    </dgm:pt>
    <dgm:pt modelId="{52E9DACC-6484-47E3-B23F-0C6F973CAAB2}" type="pres">
      <dgm:prSet presAssocID="{8906FC1F-EB55-4C17-A999-E53F07BCA10C}" presName="parTxOnly" presStyleLbl="node1" presStyleIdx="3" presStyleCnt="11">
        <dgm:presLayoutVars>
          <dgm:chMax val="0"/>
          <dgm:chPref val="0"/>
          <dgm:bulletEnabled val="1"/>
        </dgm:presLayoutVars>
      </dgm:prSet>
      <dgm:spPr/>
    </dgm:pt>
    <dgm:pt modelId="{52BA5A56-9EBE-4664-B6D7-739873BF36CE}" type="pres">
      <dgm:prSet presAssocID="{A63E1BC3-CFCF-4A59-AB97-881BE48B2F7B}" presName="parTxOnlySpace" presStyleCnt="0"/>
      <dgm:spPr/>
    </dgm:pt>
    <dgm:pt modelId="{6AA7E6C0-B75E-4616-8B44-E7F5C60F2233}" type="pres">
      <dgm:prSet presAssocID="{6E6643BD-FD5D-4E81-A57D-50EE3DDF0851}" presName="parTxOnly" presStyleLbl="node1" presStyleIdx="4" presStyleCnt="11">
        <dgm:presLayoutVars>
          <dgm:chMax val="0"/>
          <dgm:chPref val="0"/>
          <dgm:bulletEnabled val="1"/>
        </dgm:presLayoutVars>
      </dgm:prSet>
      <dgm:spPr/>
    </dgm:pt>
    <dgm:pt modelId="{BC48C68E-214D-488B-B037-C01E49838E72}" type="pres">
      <dgm:prSet presAssocID="{AA0A1D70-492E-4DF4-978E-F36DB0266D7F}" presName="parTxOnlySpace" presStyleCnt="0"/>
      <dgm:spPr/>
    </dgm:pt>
    <dgm:pt modelId="{ADFFEA9B-99F5-4589-814A-9CB72DC20151}" type="pres">
      <dgm:prSet presAssocID="{62BB1559-DD60-4F7B-9532-A20022688843}" presName="parTxOnly" presStyleLbl="node1" presStyleIdx="5" presStyleCnt="11">
        <dgm:presLayoutVars>
          <dgm:chMax val="0"/>
          <dgm:chPref val="0"/>
          <dgm:bulletEnabled val="1"/>
        </dgm:presLayoutVars>
      </dgm:prSet>
      <dgm:spPr/>
    </dgm:pt>
    <dgm:pt modelId="{145BAA0E-805E-48AB-B350-9EC80B86F039}" type="pres">
      <dgm:prSet presAssocID="{80DA4B87-EFFE-4EAF-9C56-1F9358E3754A}" presName="parTxOnlySpace" presStyleCnt="0"/>
      <dgm:spPr/>
    </dgm:pt>
    <dgm:pt modelId="{2CC31CFC-D33A-4DEA-B806-BA64FE6E9314}" type="pres">
      <dgm:prSet presAssocID="{4DCB0CA3-B85E-4727-A8A2-ED3D2386DF6B}" presName="parTxOnly" presStyleLbl="node1" presStyleIdx="6" presStyleCnt="11">
        <dgm:presLayoutVars>
          <dgm:chMax val="0"/>
          <dgm:chPref val="0"/>
          <dgm:bulletEnabled val="1"/>
        </dgm:presLayoutVars>
      </dgm:prSet>
      <dgm:spPr/>
    </dgm:pt>
    <dgm:pt modelId="{162F2010-3F43-43E6-903E-E4F2ADBD38E9}" type="pres">
      <dgm:prSet presAssocID="{2892DA1E-F7EE-4119-8CE1-0D6C8996240B}" presName="parTxOnlySpace" presStyleCnt="0"/>
      <dgm:spPr/>
    </dgm:pt>
    <dgm:pt modelId="{2F6B8C88-BE73-401F-AEC9-4FE04F946789}" type="pres">
      <dgm:prSet presAssocID="{AD1624B1-A261-48E9-8BE2-7BFCAB986B64}" presName="parTxOnly" presStyleLbl="node1" presStyleIdx="7" presStyleCnt="11">
        <dgm:presLayoutVars>
          <dgm:chMax val="0"/>
          <dgm:chPref val="0"/>
          <dgm:bulletEnabled val="1"/>
        </dgm:presLayoutVars>
      </dgm:prSet>
      <dgm:spPr/>
    </dgm:pt>
    <dgm:pt modelId="{72EDADE7-0A2F-4B07-9017-29B6D502309C}" type="pres">
      <dgm:prSet presAssocID="{E3E69A0F-44DB-4671-92C4-D422C22A2967}" presName="parTxOnlySpace" presStyleCnt="0"/>
      <dgm:spPr/>
    </dgm:pt>
    <dgm:pt modelId="{5FB1987D-8537-4759-81EA-5D0153818473}" type="pres">
      <dgm:prSet presAssocID="{5824DF73-23F0-408C-8165-6336443DE961}" presName="parTxOnly" presStyleLbl="node1" presStyleIdx="8" presStyleCnt="11">
        <dgm:presLayoutVars>
          <dgm:chMax val="0"/>
          <dgm:chPref val="0"/>
          <dgm:bulletEnabled val="1"/>
        </dgm:presLayoutVars>
      </dgm:prSet>
      <dgm:spPr/>
    </dgm:pt>
    <dgm:pt modelId="{C6FFBCE1-993E-403E-BA6C-03D2CFBFB955}" type="pres">
      <dgm:prSet presAssocID="{B0B23FF6-AFD2-4D6C-AE50-24442B746DF1}" presName="parTxOnlySpace" presStyleCnt="0"/>
      <dgm:spPr/>
    </dgm:pt>
    <dgm:pt modelId="{9AE53030-F836-40F2-9E95-7CEDB44C7FD2}" type="pres">
      <dgm:prSet presAssocID="{0F35EC0A-9246-49FB-93E9-F54C9FD1F763}" presName="parTxOnly" presStyleLbl="node1" presStyleIdx="9" presStyleCnt="11">
        <dgm:presLayoutVars>
          <dgm:chMax val="0"/>
          <dgm:chPref val="0"/>
          <dgm:bulletEnabled val="1"/>
        </dgm:presLayoutVars>
      </dgm:prSet>
      <dgm:spPr/>
    </dgm:pt>
    <dgm:pt modelId="{BDFE5064-BDB8-43FB-8D16-638845B4E14E}" type="pres">
      <dgm:prSet presAssocID="{5E2E6EC5-91EA-43E2-B0CA-84075B3EA605}" presName="parTxOnlySpace" presStyleCnt="0"/>
      <dgm:spPr/>
    </dgm:pt>
    <dgm:pt modelId="{AD99EE39-C247-4C12-B2A1-03EDA64384B7}" type="pres">
      <dgm:prSet presAssocID="{F6194936-E66E-4F19-9C96-3FCEC7D466C8}" presName="parTxOnly" presStyleLbl="node1" presStyleIdx="10" presStyleCnt="11">
        <dgm:presLayoutVars>
          <dgm:chMax val="0"/>
          <dgm:chPref val="0"/>
          <dgm:bulletEnabled val="1"/>
        </dgm:presLayoutVars>
      </dgm:prSet>
      <dgm:spPr/>
    </dgm:pt>
  </dgm:ptLst>
  <dgm:cxnLst>
    <dgm:cxn modelId="{9B97290F-049E-4EE4-BD67-EFB01AA1A1B9}" type="presOf" srcId="{07D12A64-8C1E-422A-B453-A495E6DD9753}" destId="{A5FA964D-CEE2-4C9D-B38D-492D3BA44082}" srcOrd="0" destOrd="0" presId="urn:microsoft.com/office/officeart/2005/8/layout/chevron1"/>
    <dgm:cxn modelId="{4D2A8E25-88FE-4724-8271-8144012D1013}" srcId="{A988F003-FC4A-4221-96EB-28CC4A98DBD1}" destId="{E42432C2-51D4-46C6-9AAB-AB3828FAFE68}" srcOrd="2" destOrd="0" parTransId="{596F74C4-0D5A-4009-AB60-4C6257842F8E}" sibTransId="{949E70C1-AB26-44C0-9ACA-67CDB3A33EDD}"/>
    <dgm:cxn modelId="{46DB3635-12F1-4DCA-A4BF-C0FB91C38069}" type="presOf" srcId="{6E6643BD-FD5D-4E81-A57D-50EE3DDF0851}" destId="{6AA7E6C0-B75E-4616-8B44-E7F5C60F2233}" srcOrd="0" destOrd="0" presId="urn:microsoft.com/office/officeart/2005/8/layout/chevron1"/>
    <dgm:cxn modelId="{C9ECA93A-81D3-4A69-BA54-8E8B5A62997C}" srcId="{A988F003-FC4A-4221-96EB-28CC4A98DBD1}" destId="{8906FC1F-EB55-4C17-A999-E53F07BCA10C}" srcOrd="3" destOrd="0" parTransId="{7FB52A9D-80A7-4A11-8896-C10E70A91E09}" sibTransId="{A63E1BC3-CFCF-4A59-AB97-881BE48B2F7B}"/>
    <dgm:cxn modelId="{613B1E3D-8E49-4AB3-A1AF-649176A9F7DB}" type="presOf" srcId="{F6194936-E66E-4F19-9C96-3FCEC7D466C8}" destId="{AD99EE39-C247-4C12-B2A1-03EDA64384B7}" srcOrd="0" destOrd="0" presId="urn:microsoft.com/office/officeart/2005/8/layout/chevron1"/>
    <dgm:cxn modelId="{2A637A48-25B9-4C65-AB81-1F557E44DDC8}" srcId="{A988F003-FC4A-4221-96EB-28CC4A98DBD1}" destId="{62BB1559-DD60-4F7B-9532-A20022688843}" srcOrd="5" destOrd="0" parTransId="{666E1784-C705-44F5-B738-0119CC5CABD3}" sibTransId="{80DA4B87-EFFE-4EAF-9C56-1F9358E3754A}"/>
    <dgm:cxn modelId="{54FBA871-A578-4DDE-8066-FBA5C1B0F0D2}" type="presOf" srcId="{A988F003-FC4A-4221-96EB-28CC4A98DBD1}" destId="{52385BC5-9588-47F7-8B28-BD9A6CC77451}" srcOrd="0" destOrd="0" presId="urn:microsoft.com/office/officeart/2005/8/layout/chevron1"/>
    <dgm:cxn modelId="{F6E14D52-6887-4D67-80C4-71EC43F5ED0B}" type="presOf" srcId="{8906FC1F-EB55-4C17-A999-E53F07BCA10C}" destId="{52E9DACC-6484-47E3-B23F-0C6F973CAAB2}" srcOrd="0" destOrd="0" presId="urn:microsoft.com/office/officeart/2005/8/layout/chevron1"/>
    <dgm:cxn modelId="{7CC89953-B4D4-4D8F-A803-8FAF4587E471}" type="presOf" srcId="{0F35EC0A-9246-49FB-93E9-F54C9FD1F763}" destId="{9AE53030-F836-40F2-9E95-7CEDB44C7FD2}" srcOrd="0" destOrd="0" presId="urn:microsoft.com/office/officeart/2005/8/layout/chevron1"/>
    <dgm:cxn modelId="{E2286976-8463-4ECF-A4B7-8F0F460C83E8}" srcId="{A988F003-FC4A-4221-96EB-28CC4A98DBD1}" destId="{AD1624B1-A261-48E9-8BE2-7BFCAB986B64}" srcOrd="7" destOrd="0" parTransId="{A2110361-A491-4F08-AB8F-0E365CD58C18}" sibTransId="{E3E69A0F-44DB-4671-92C4-D422C22A2967}"/>
    <dgm:cxn modelId="{60A7EB76-399A-4C7E-9365-28E4B718EF7D}" type="presOf" srcId="{AD1624B1-A261-48E9-8BE2-7BFCAB986B64}" destId="{2F6B8C88-BE73-401F-AEC9-4FE04F946789}" srcOrd="0" destOrd="0" presId="urn:microsoft.com/office/officeart/2005/8/layout/chevron1"/>
    <dgm:cxn modelId="{5C2E8757-B4B7-4A78-8DB4-EBDA85F6CBD1}" type="presOf" srcId="{62BB1559-DD60-4F7B-9532-A20022688843}" destId="{ADFFEA9B-99F5-4589-814A-9CB72DC20151}" srcOrd="0" destOrd="0" presId="urn:microsoft.com/office/officeart/2005/8/layout/chevron1"/>
    <dgm:cxn modelId="{68D22284-26F3-43F9-A6DE-6A5ADF12F021}" type="presOf" srcId="{F63D90D0-01EF-43E4-94DD-D7D9A6686A7D}" destId="{3BCAD9EC-3B4D-47FD-864B-A81D6F8E8E43}" srcOrd="0" destOrd="0" presId="urn:microsoft.com/office/officeart/2005/8/layout/chevron1"/>
    <dgm:cxn modelId="{EEC6A987-88D6-4922-B4F7-C526D464FBE3}" srcId="{A988F003-FC4A-4221-96EB-28CC4A98DBD1}" destId="{07D12A64-8C1E-422A-B453-A495E6DD9753}" srcOrd="0" destOrd="0" parTransId="{DF08BE25-5220-42C3-A786-64B72818A39C}" sibTransId="{8F1CB628-20F1-47F3-80B9-22A57E3863EE}"/>
    <dgm:cxn modelId="{60B0ED99-2B7D-4E47-9B32-8454013FB091}" srcId="{A988F003-FC4A-4221-96EB-28CC4A98DBD1}" destId="{0F35EC0A-9246-49FB-93E9-F54C9FD1F763}" srcOrd="9" destOrd="0" parTransId="{9FCD4D31-C352-4CB0-846B-ABE74437BB93}" sibTransId="{5E2E6EC5-91EA-43E2-B0CA-84075B3EA605}"/>
    <dgm:cxn modelId="{FFA040AE-8035-4615-9458-8F1751A26289}" srcId="{A988F003-FC4A-4221-96EB-28CC4A98DBD1}" destId="{F6194936-E66E-4F19-9C96-3FCEC7D466C8}" srcOrd="10" destOrd="0" parTransId="{0613A0CB-1EEA-4034-A585-12BDD5915FE4}" sibTransId="{BAC8503E-75EB-47BB-8FEA-1EE3BF652682}"/>
    <dgm:cxn modelId="{C12AFBB2-250D-4513-9090-90CFDD26F17B}" srcId="{A988F003-FC4A-4221-96EB-28CC4A98DBD1}" destId="{6E6643BD-FD5D-4E81-A57D-50EE3DDF0851}" srcOrd="4" destOrd="0" parTransId="{154890BA-F879-49C4-A839-F17BB6979C01}" sibTransId="{AA0A1D70-492E-4DF4-978E-F36DB0266D7F}"/>
    <dgm:cxn modelId="{52CEC3B8-8F9B-49DD-817D-7E916B42D671}" srcId="{A988F003-FC4A-4221-96EB-28CC4A98DBD1}" destId="{F63D90D0-01EF-43E4-94DD-D7D9A6686A7D}" srcOrd="1" destOrd="0" parTransId="{849C8DCB-DC8B-45A6-9DF5-BB26D2FBAFCE}" sibTransId="{3454D36C-1D6B-4FC6-91AF-461E65A3077C}"/>
    <dgm:cxn modelId="{3352FFBB-B178-4804-8693-205A6ECEDCAB}" srcId="{A988F003-FC4A-4221-96EB-28CC4A98DBD1}" destId="{5824DF73-23F0-408C-8165-6336443DE961}" srcOrd="8" destOrd="0" parTransId="{49EA7922-AD51-4C07-AD2F-DD6B6E2D2050}" sibTransId="{B0B23FF6-AFD2-4D6C-AE50-24442B746DF1}"/>
    <dgm:cxn modelId="{3CF6B3D9-8E39-4C17-9AC0-A9D197C3AE93}" type="presOf" srcId="{5824DF73-23F0-408C-8165-6336443DE961}" destId="{5FB1987D-8537-4759-81EA-5D0153818473}" srcOrd="0" destOrd="0" presId="urn:microsoft.com/office/officeart/2005/8/layout/chevron1"/>
    <dgm:cxn modelId="{EFA7CCE1-A8EA-4AE8-8492-E03497CDD29B}" type="presOf" srcId="{E42432C2-51D4-46C6-9AAB-AB3828FAFE68}" destId="{9B37BFC3-225C-4FCF-9831-4AD544961381}" srcOrd="0" destOrd="0" presId="urn:microsoft.com/office/officeart/2005/8/layout/chevron1"/>
    <dgm:cxn modelId="{967FB4F8-C370-434E-8A53-AA3EE965294F}" srcId="{A988F003-FC4A-4221-96EB-28CC4A98DBD1}" destId="{4DCB0CA3-B85E-4727-A8A2-ED3D2386DF6B}" srcOrd="6" destOrd="0" parTransId="{0FBB8646-48B7-4A44-AEB5-F7AF9732C3D5}" sibTransId="{2892DA1E-F7EE-4119-8CE1-0D6C8996240B}"/>
    <dgm:cxn modelId="{D19B50F9-39E1-4F9A-82A5-5F5102C6A999}" type="presOf" srcId="{4DCB0CA3-B85E-4727-A8A2-ED3D2386DF6B}" destId="{2CC31CFC-D33A-4DEA-B806-BA64FE6E9314}" srcOrd="0" destOrd="0" presId="urn:microsoft.com/office/officeart/2005/8/layout/chevron1"/>
    <dgm:cxn modelId="{1E2073D0-F3EA-4A68-B352-62A024FF5548}" type="presParOf" srcId="{52385BC5-9588-47F7-8B28-BD9A6CC77451}" destId="{A5FA964D-CEE2-4C9D-B38D-492D3BA44082}" srcOrd="0" destOrd="0" presId="urn:microsoft.com/office/officeart/2005/8/layout/chevron1"/>
    <dgm:cxn modelId="{8026FB4B-8C38-431C-816A-5541E9136322}" type="presParOf" srcId="{52385BC5-9588-47F7-8B28-BD9A6CC77451}" destId="{FFA23ECE-411D-44D4-B594-7E0A73A9E002}" srcOrd="1" destOrd="0" presId="urn:microsoft.com/office/officeart/2005/8/layout/chevron1"/>
    <dgm:cxn modelId="{D6CBBF8D-C8CD-4C27-A095-58579528FEFD}" type="presParOf" srcId="{52385BC5-9588-47F7-8B28-BD9A6CC77451}" destId="{3BCAD9EC-3B4D-47FD-864B-A81D6F8E8E43}" srcOrd="2" destOrd="0" presId="urn:microsoft.com/office/officeart/2005/8/layout/chevron1"/>
    <dgm:cxn modelId="{425312AB-AD74-44AF-B820-99E6E38D3447}" type="presParOf" srcId="{52385BC5-9588-47F7-8B28-BD9A6CC77451}" destId="{17488B06-C1AE-4F94-BBC6-453634BE6903}" srcOrd="3" destOrd="0" presId="urn:microsoft.com/office/officeart/2005/8/layout/chevron1"/>
    <dgm:cxn modelId="{FC480060-53B3-4A71-A001-126DC1450445}" type="presParOf" srcId="{52385BC5-9588-47F7-8B28-BD9A6CC77451}" destId="{9B37BFC3-225C-4FCF-9831-4AD544961381}" srcOrd="4" destOrd="0" presId="urn:microsoft.com/office/officeart/2005/8/layout/chevron1"/>
    <dgm:cxn modelId="{819D952C-6E1A-4873-8504-AD65F56C3D9E}" type="presParOf" srcId="{52385BC5-9588-47F7-8B28-BD9A6CC77451}" destId="{9995465A-27C9-4AB3-B182-D716E821C5DD}" srcOrd="5" destOrd="0" presId="urn:microsoft.com/office/officeart/2005/8/layout/chevron1"/>
    <dgm:cxn modelId="{B3521982-E4A2-4F3D-8865-08C429F328D3}" type="presParOf" srcId="{52385BC5-9588-47F7-8B28-BD9A6CC77451}" destId="{52E9DACC-6484-47E3-B23F-0C6F973CAAB2}" srcOrd="6" destOrd="0" presId="urn:microsoft.com/office/officeart/2005/8/layout/chevron1"/>
    <dgm:cxn modelId="{E65C94AA-9D9B-4E19-85BE-6D1345C0F619}" type="presParOf" srcId="{52385BC5-9588-47F7-8B28-BD9A6CC77451}" destId="{52BA5A56-9EBE-4664-B6D7-739873BF36CE}" srcOrd="7" destOrd="0" presId="urn:microsoft.com/office/officeart/2005/8/layout/chevron1"/>
    <dgm:cxn modelId="{091FB90A-E35C-4AD0-AB46-08E47BEBDAE3}" type="presParOf" srcId="{52385BC5-9588-47F7-8B28-BD9A6CC77451}" destId="{6AA7E6C0-B75E-4616-8B44-E7F5C60F2233}" srcOrd="8" destOrd="0" presId="urn:microsoft.com/office/officeart/2005/8/layout/chevron1"/>
    <dgm:cxn modelId="{3FB8D869-463C-4300-BABF-F7CBF8F70767}" type="presParOf" srcId="{52385BC5-9588-47F7-8B28-BD9A6CC77451}" destId="{BC48C68E-214D-488B-B037-C01E49838E72}" srcOrd="9" destOrd="0" presId="urn:microsoft.com/office/officeart/2005/8/layout/chevron1"/>
    <dgm:cxn modelId="{284D05CE-3AED-4363-A4DC-497CF26AC9B2}" type="presParOf" srcId="{52385BC5-9588-47F7-8B28-BD9A6CC77451}" destId="{ADFFEA9B-99F5-4589-814A-9CB72DC20151}" srcOrd="10" destOrd="0" presId="urn:microsoft.com/office/officeart/2005/8/layout/chevron1"/>
    <dgm:cxn modelId="{58DCC5AB-A9FA-490E-8017-762864BBBEF3}" type="presParOf" srcId="{52385BC5-9588-47F7-8B28-BD9A6CC77451}" destId="{145BAA0E-805E-48AB-B350-9EC80B86F039}" srcOrd="11" destOrd="0" presId="urn:microsoft.com/office/officeart/2005/8/layout/chevron1"/>
    <dgm:cxn modelId="{D9B08725-DA14-47CE-BCBA-FC9E1B8CDF4F}" type="presParOf" srcId="{52385BC5-9588-47F7-8B28-BD9A6CC77451}" destId="{2CC31CFC-D33A-4DEA-B806-BA64FE6E9314}" srcOrd="12" destOrd="0" presId="urn:microsoft.com/office/officeart/2005/8/layout/chevron1"/>
    <dgm:cxn modelId="{525210D8-244B-43F2-8849-7243B15A6444}" type="presParOf" srcId="{52385BC5-9588-47F7-8B28-BD9A6CC77451}" destId="{162F2010-3F43-43E6-903E-E4F2ADBD38E9}" srcOrd="13" destOrd="0" presId="urn:microsoft.com/office/officeart/2005/8/layout/chevron1"/>
    <dgm:cxn modelId="{7B121A5B-B401-476D-BC52-F8AC57D1240C}" type="presParOf" srcId="{52385BC5-9588-47F7-8B28-BD9A6CC77451}" destId="{2F6B8C88-BE73-401F-AEC9-4FE04F946789}" srcOrd="14" destOrd="0" presId="urn:microsoft.com/office/officeart/2005/8/layout/chevron1"/>
    <dgm:cxn modelId="{5A612D7F-9F85-490E-B660-B87B62A3DE4F}" type="presParOf" srcId="{52385BC5-9588-47F7-8B28-BD9A6CC77451}" destId="{72EDADE7-0A2F-4B07-9017-29B6D502309C}" srcOrd="15" destOrd="0" presId="urn:microsoft.com/office/officeart/2005/8/layout/chevron1"/>
    <dgm:cxn modelId="{562F0A52-2F21-4182-BF25-7C98B46A5990}" type="presParOf" srcId="{52385BC5-9588-47F7-8B28-BD9A6CC77451}" destId="{5FB1987D-8537-4759-81EA-5D0153818473}" srcOrd="16" destOrd="0" presId="urn:microsoft.com/office/officeart/2005/8/layout/chevron1"/>
    <dgm:cxn modelId="{D02BC03D-A01A-49A7-A873-7EDA603E3E78}" type="presParOf" srcId="{52385BC5-9588-47F7-8B28-BD9A6CC77451}" destId="{C6FFBCE1-993E-403E-BA6C-03D2CFBFB955}" srcOrd="17" destOrd="0" presId="urn:microsoft.com/office/officeart/2005/8/layout/chevron1"/>
    <dgm:cxn modelId="{08AE5A71-8DC4-400D-89DC-347E8DEBC5F5}" type="presParOf" srcId="{52385BC5-9588-47F7-8B28-BD9A6CC77451}" destId="{9AE53030-F836-40F2-9E95-7CEDB44C7FD2}" srcOrd="18" destOrd="0" presId="urn:microsoft.com/office/officeart/2005/8/layout/chevron1"/>
    <dgm:cxn modelId="{94C79FCC-DE50-481E-8C31-227A48BE9536}" type="presParOf" srcId="{52385BC5-9588-47F7-8B28-BD9A6CC77451}" destId="{BDFE5064-BDB8-43FB-8D16-638845B4E14E}" srcOrd="19" destOrd="0" presId="urn:microsoft.com/office/officeart/2005/8/layout/chevron1"/>
    <dgm:cxn modelId="{90399385-E6D9-4F55-BFFA-824A05B62AD5}" type="presParOf" srcId="{52385BC5-9588-47F7-8B28-BD9A6CC77451}" destId="{AD99EE39-C247-4C12-B2A1-03EDA64384B7}" srcOrd="2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A964D-CEE2-4C9D-B38D-492D3BA44082}">
      <dsp:nvSpPr>
        <dsp:cNvPr id="0" name=""/>
        <dsp:cNvSpPr/>
      </dsp:nvSpPr>
      <dsp:spPr>
        <a:xfrm>
          <a:off x="1384" y="347273"/>
          <a:ext cx="1133833" cy="453533"/>
        </a:xfrm>
        <a:prstGeom prst="chevron">
          <a:avLst/>
        </a:prstGeom>
        <a:solidFill>
          <a:schemeClr val="tx1"/>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 2012</a:t>
          </a:r>
        </a:p>
      </dsp:txBody>
      <dsp:txXfrm>
        <a:off x="228151" y="347273"/>
        <a:ext cx="680300" cy="453533"/>
      </dsp:txXfrm>
    </dsp:sp>
    <dsp:sp modelId="{3BCAD9EC-3B4D-47FD-864B-A81D6F8E8E43}">
      <dsp:nvSpPr>
        <dsp:cNvPr id="0" name=""/>
        <dsp:cNvSpPr/>
      </dsp:nvSpPr>
      <dsp:spPr>
        <a:xfrm>
          <a:off x="1021834" y="347273"/>
          <a:ext cx="1133833" cy="453533"/>
        </a:xfrm>
        <a:prstGeom prst="chevron">
          <a:avLst/>
        </a:prstGeom>
        <a:solidFill>
          <a:schemeClr val="accent1">
            <a:hueOff val="0"/>
            <a:satOff val="0"/>
            <a:lumOff val="0"/>
            <a:alphaOff val="0"/>
          </a:schemeClr>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 2013</a:t>
          </a:r>
        </a:p>
      </dsp:txBody>
      <dsp:txXfrm>
        <a:off x="1248601" y="347273"/>
        <a:ext cx="680300" cy="453533"/>
      </dsp:txXfrm>
    </dsp:sp>
    <dsp:sp modelId="{9B37BFC3-225C-4FCF-9831-4AD544961381}">
      <dsp:nvSpPr>
        <dsp:cNvPr id="0" name=""/>
        <dsp:cNvSpPr/>
      </dsp:nvSpPr>
      <dsp:spPr>
        <a:xfrm>
          <a:off x="2042284" y="347273"/>
          <a:ext cx="1133833" cy="453533"/>
        </a:xfrm>
        <a:prstGeom prst="chevron">
          <a:avLst/>
        </a:prstGeom>
        <a:solidFill>
          <a:schemeClr val="accent5"/>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 2014</a:t>
          </a:r>
        </a:p>
      </dsp:txBody>
      <dsp:txXfrm>
        <a:off x="2269051" y="347273"/>
        <a:ext cx="680300" cy="453533"/>
      </dsp:txXfrm>
    </dsp:sp>
    <dsp:sp modelId="{52E9DACC-6484-47E3-B23F-0C6F973CAAB2}">
      <dsp:nvSpPr>
        <dsp:cNvPr id="0" name=""/>
        <dsp:cNvSpPr/>
      </dsp:nvSpPr>
      <dsp:spPr>
        <a:xfrm>
          <a:off x="3062734" y="347273"/>
          <a:ext cx="1133833" cy="453533"/>
        </a:xfrm>
        <a:prstGeom prst="chevron">
          <a:avLst/>
        </a:prstGeom>
        <a:solidFill>
          <a:schemeClr val="accent3"/>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2015</a:t>
          </a:r>
        </a:p>
      </dsp:txBody>
      <dsp:txXfrm>
        <a:off x="3289501" y="347273"/>
        <a:ext cx="680300" cy="453533"/>
      </dsp:txXfrm>
    </dsp:sp>
    <dsp:sp modelId="{6AA7E6C0-B75E-4616-8B44-E7F5C60F2233}">
      <dsp:nvSpPr>
        <dsp:cNvPr id="0" name=""/>
        <dsp:cNvSpPr/>
      </dsp:nvSpPr>
      <dsp:spPr>
        <a:xfrm>
          <a:off x="4083183" y="347273"/>
          <a:ext cx="1133833" cy="453533"/>
        </a:xfrm>
        <a:prstGeom prst="chevron">
          <a:avLst/>
        </a:prstGeom>
        <a:solidFill>
          <a:schemeClr val="accent2"/>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2016</a:t>
          </a:r>
        </a:p>
      </dsp:txBody>
      <dsp:txXfrm>
        <a:off x="4309950" y="347273"/>
        <a:ext cx="680300" cy="453533"/>
      </dsp:txXfrm>
    </dsp:sp>
    <dsp:sp modelId="{ADFFEA9B-99F5-4589-814A-9CB72DC20151}">
      <dsp:nvSpPr>
        <dsp:cNvPr id="0" name=""/>
        <dsp:cNvSpPr/>
      </dsp:nvSpPr>
      <dsp:spPr>
        <a:xfrm>
          <a:off x="5103633" y="347273"/>
          <a:ext cx="1133833" cy="453533"/>
        </a:xfrm>
        <a:prstGeom prst="chevron">
          <a:avLst/>
        </a:prstGeom>
        <a:solidFill>
          <a:schemeClr val="accent4"/>
        </a:solid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2017</a:t>
          </a:r>
        </a:p>
      </dsp:txBody>
      <dsp:txXfrm>
        <a:off x="5330400" y="347273"/>
        <a:ext cx="680300" cy="453533"/>
      </dsp:txXfrm>
    </dsp:sp>
    <dsp:sp modelId="{2CC31CFC-D33A-4DEA-B806-BA64FE6E9314}">
      <dsp:nvSpPr>
        <dsp:cNvPr id="0" name=""/>
        <dsp:cNvSpPr/>
      </dsp:nvSpPr>
      <dsp:spPr>
        <a:xfrm>
          <a:off x="6124083" y="347273"/>
          <a:ext cx="1133833" cy="453533"/>
        </a:xfrm>
        <a:prstGeom prst="chevron">
          <a:avLst/>
        </a:prstGeom>
        <a:solidFill>
          <a:srgbClr val="852B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2018</a:t>
          </a:r>
        </a:p>
      </dsp:txBody>
      <dsp:txXfrm>
        <a:off x="6350850" y="347273"/>
        <a:ext cx="680300" cy="453533"/>
      </dsp:txXfrm>
    </dsp:sp>
    <dsp:sp modelId="{2F6B8C88-BE73-401F-AEC9-4FE04F946789}">
      <dsp:nvSpPr>
        <dsp:cNvPr id="0" name=""/>
        <dsp:cNvSpPr/>
      </dsp:nvSpPr>
      <dsp:spPr>
        <a:xfrm>
          <a:off x="7144533" y="347273"/>
          <a:ext cx="1133833" cy="453533"/>
        </a:xfrm>
        <a:prstGeom prst="chevron">
          <a:avLst/>
        </a:prstGeom>
        <a:solidFill>
          <a:srgbClr val="743E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2019</a:t>
          </a:r>
        </a:p>
      </dsp:txBody>
      <dsp:txXfrm>
        <a:off x="7371300" y="347273"/>
        <a:ext cx="680300" cy="453533"/>
      </dsp:txXfrm>
    </dsp:sp>
    <dsp:sp modelId="{5FB1987D-8537-4759-81EA-5D0153818473}">
      <dsp:nvSpPr>
        <dsp:cNvPr id="0" name=""/>
        <dsp:cNvSpPr/>
      </dsp:nvSpPr>
      <dsp:spPr>
        <a:xfrm>
          <a:off x="8164983" y="347273"/>
          <a:ext cx="1133833" cy="453533"/>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2020</a:t>
          </a:r>
        </a:p>
      </dsp:txBody>
      <dsp:txXfrm>
        <a:off x="8391750" y="347273"/>
        <a:ext cx="680300" cy="453533"/>
      </dsp:txXfrm>
    </dsp:sp>
    <dsp:sp modelId="{9AE53030-F836-40F2-9E95-7CEDB44C7FD2}">
      <dsp:nvSpPr>
        <dsp:cNvPr id="0" name=""/>
        <dsp:cNvSpPr/>
      </dsp:nvSpPr>
      <dsp:spPr>
        <a:xfrm>
          <a:off x="9185433" y="347273"/>
          <a:ext cx="1133833" cy="45353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2021</a:t>
          </a:r>
        </a:p>
      </dsp:txBody>
      <dsp:txXfrm>
        <a:off x="9412200" y="347273"/>
        <a:ext cx="680300" cy="453533"/>
      </dsp:txXfrm>
    </dsp:sp>
    <dsp:sp modelId="{AD99EE39-C247-4C12-B2A1-03EDA64384B7}">
      <dsp:nvSpPr>
        <dsp:cNvPr id="0" name=""/>
        <dsp:cNvSpPr/>
      </dsp:nvSpPr>
      <dsp:spPr>
        <a:xfrm>
          <a:off x="10205883" y="347273"/>
          <a:ext cx="1133833" cy="453533"/>
        </a:xfrm>
        <a:prstGeom prst="chevron">
          <a:avLst/>
        </a:prstGeom>
        <a:solidFill>
          <a:srgbClr val="00B0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AU" sz="1800" kern="1200" dirty="0"/>
            <a:t>2022</a:t>
          </a:r>
        </a:p>
      </dsp:txBody>
      <dsp:txXfrm>
        <a:off x="10432650" y="347273"/>
        <a:ext cx="680300" cy="4535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FADD31E-7564-4549-A179-8657EF25EC8B}" type="slidenum">
              <a:rPr lang="en-US" smtClean="0"/>
              <a:t>‹#›</a:t>
            </a:fld>
            <a:endParaRPr lang="en-US"/>
          </a:p>
        </p:txBody>
      </p:sp>
      <p:sp>
        <p:nvSpPr>
          <p:cNvPr id="8" name="Notes Placeholder 7"/>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E7F8D2-E997-5A48-A230-36C52A290B68}" type="datetimeFigureOut">
              <a:rPr lang="en-US" smtClean="0"/>
              <a:t>6/15/2022</a:t>
            </a:fld>
            <a:endParaRPr lang="en-US"/>
          </a:p>
        </p:txBody>
      </p:sp>
      <p:sp>
        <p:nvSpPr>
          <p:cNvPr id="11" name="Footer Placeholder 10"/>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12" name="Slide Image Placeholder 11"/>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13" name="Header Placeholder 12"/>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54843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cyp.vic.gov.au/assets/resources/New-Standards/New-Child-Safe-Standards-frequently-asked-question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844550"/>
            <a:ext cx="5422900" cy="3049588"/>
          </a:xfrm>
        </p:spPr>
      </p:sp>
      <p:sp>
        <p:nvSpPr>
          <p:cNvPr id="3" name="Notes Placeholder 2"/>
          <p:cNvSpPr>
            <a:spLocks noGrp="1"/>
          </p:cNvSpPr>
          <p:nvPr>
            <p:ph type="body" idx="1"/>
          </p:nvPr>
        </p:nvSpPr>
        <p:spPr>
          <a:xfrm>
            <a:off x="546868" y="4121916"/>
            <a:ext cx="5768207" cy="2937340"/>
          </a:xfrm>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highlight>
                <a:srgbClr val="FF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DD31E-7564-4549-A179-8657EF25E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94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ADD31E-7564-4549-A179-8657EF25EC8B}" type="slidenum">
              <a:rPr lang="en-US" smtClean="0"/>
              <a:t>11</a:t>
            </a:fld>
            <a:endParaRPr lang="en-US"/>
          </a:p>
        </p:txBody>
      </p:sp>
    </p:spTree>
    <p:extLst>
      <p:ext uri="{BB962C8B-B14F-4D97-AF65-F5344CB8AC3E}">
        <p14:creationId xmlns:p14="http://schemas.microsoft.com/office/powerpoint/2010/main" val="146897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ADD31E-7564-4549-A179-8657EF25EC8B}" type="slidenum">
              <a:rPr lang="en-US" smtClean="0"/>
              <a:t>12</a:t>
            </a:fld>
            <a:endParaRPr lang="en-US"/>
          </a:p>
        </p:txBody>
      </p:sp>
    </p:spTree>
    <p:extLst>
      <p:ext uri="{BB962C8B-B14F-4D97-AF65-F5344CB8AC3E}">
        <p14:creationId xmlns:p14="http://schemas.microsoft.com/office/powerpoint/2010/main" val="420986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13</a:t>
            </a:fld>
            <a:endParaRPr lang="en-US"/>
          </a:p>
        </p:txBody>
      </p:sp>
    </p:spTree>
    <p:extLst>
      <p:ext uri="{BB962C8B-B14F-4D97-AF65-F5344CB8AC3E}">
        <p14:creationId xmlns:p14="http://schemas.microsoft.com/office/powerpoint/2010/main" val="309931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49238"/>
            <a:ext cx="3867150" cy="2176462"/>
          </a:xfrm>
        </p:spPr>
      </p:sp>
      <p:sp>
        <p:nvSpPr>
          <p:cNvPr id="3" name="Notes Placeholder 2"/>
          <p:cNvSpPr>
            <a:spLocks noGrp="1"/>
          </p:cNvSpPr>
          <p:nvPr>
            <p:ph type="body" idx="1"/>
          </p:nvPr>
        </p:nvSpPr>
        <p:spPr>
          <a:xfrm>
            <a:off x="416483" y="2552763"/>
            <a:ext cx="5903734" cy="6694268"/>
          </a:xfrm>
        </p:spPr>
        <p:txBody>
          <a:bodyPr/>
          <a:lstStyle/>
          <a:p>
            <a:endParaRPr lang="en-AU"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1FC66-7275-4784-AE80-67F1C389791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59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FADD31E-7564-4549-A179-8657EF25EC8B}" type="slidenum">
              <a:rPr lang="en-US" smtClean="0"/>
              <a:t>15</a:t>
            </a:fld>
            <a:endParaRPr lang="en-US"/>
          </a:p>
        </p:txBody>
      </p:sp>
    </p:spTree>
    <p:extLst>
      <p:ext uri="{BB962C8B-B14F-4D97-AF65-F5344CB8AC3E}">
        <p14:creationId xmlns:p14="http://schemas.microsoft.com/office/powerpoint/2010/main" val="50583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Frequently asked questions (FAQs) </a:t>
            </a:r>
            <a:r>
              <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a:t>
            </a:r>
            <a:r>
              <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New Child Safe Standards: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https://ccyp.vic.gov.au/assets/resources/New-Standards/New-Child-Safe-Standards-frequently-asked-questions.pdf</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16</a:t>
            </a:fld>
            <a:endParaRPr lang="en-US"/>
          </a:p>
        </p:txBody>
      </p:sp>
    </p:spTree>
    <p:extLst>
      <p:ext uri="{BB962C8B-B14F-4D97-AF65-F5344CB8AC3E}">
        <p14:creationId xmlns:p14="http://schemas.microsoft.com/office/powerpoint/2010/main" val="28004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17</a:t>
            </a:fld>
            <a:endParaRPr lang="en-US"/>
          </a:p>
        </p:txBody>
      </p:sp>
    </p:spTree>
    <p:extLst>
      <p:ext uri="{BB962C8B-B14F-4D97-AF65-F5344CB8AC3E}">
        <p14:creationId xmlns:p14="http://schemas.microsoft.com/office/powerpoint/2010/main" val="3154175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49238"/>
            <a:ext cx="3867150" cy="2176462"/>
          </a:xfrm>
        </p:spPr>
      </p:sp>
      <p:sp>
        <p:nvSpPr>
          <p:cNvPr id="3" name="Notes Placeholder 2"/>
          <p:cNvSpPr>
            <a:spLocks noGrp="1"/>
          </p:cNvSpPr>
          <p:nvPr>
            <p:ph type="body" idx="1"/>
          </p:nvPr>
        </p:nvSpPr>
        <p:spPr>
          <a:xfrm>
            <a:off x="416483" y="2552763"/>
            <a:ext cx="5903734" cy="25987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1FC66-7275-4784-AE80-67F1C389791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92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2</a:t>
            </a:fld>
            <a:endParaRPr lang="en-US"/>
          </a:p>
        </p:txBody>
      </p:sp>
    </p:spTree>
    <p:extLst>
      <p:ext uri="{BB962C8B-B14F-4D97-AF65-F5344CB8AC3E}">
        <p14:creationId xmlns:p14="http://schemas.microsoft.com/office/powerpoint/2010/main" val="290608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49238"/>
            <a:ext cx="3867150" cy="2176462"/>
          </a:xfrm>
        </p:spPr>
      </p:sp>
      <p:sp>
        <p:nvSpPr>
          <p:cNvPr id="3" name="Notes Placeholder 2"/>
          <p:cNvSpPr>
            <a:spLocks noGrp="1"/>
          </p:cNvSpPr>
          <p:nvPr>
            <p:ph type="body" idx="1"/>
          </p:nvPr>
        </p:nvSpPr>
        <p:spPr>
          <a:xfrm>
            <a:off x="416483" y="2552763"/>
            <a:ext cx="5903734" cy="6365769"/>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1FC66-7275-4784-AE80-67F1C389791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89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49238"/>
            <a:ext cx="3867150" cy="2176462"/>
          </a:xfrm>
        </p:spPr>
      </p:sp>
      <p:sp>
        <p:nvSpPr>
          <p:cNvPr id="3" name="Notes Placeholder 2"/>
          <p:cNvSpPr>
            <a:spLocks noGrp="1"/>
          </p:cNvSpPr>
          <p:nvPr>
            <p:ph type="body" idx="1"/>
          </p:nvPr>
        </p:nvSpPr>
        <p:spPr>
          <a:xfrm>
            <a:off x="416483" y="2552763"/>
            <a:ext cx="5903734" cy="6365769"/>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1FC66-7275-4784-AE80-67F1C389791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77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298450"/>
            <a:ext cx="3927475" cy="2209800"/>
          </a:xfrm>
        </p:spPr>
      </p:sp>
      <p:sp>
        <p:nvSpPr>
          <p:cNvPr id="3" name="Notes Placeholder 2"/>
          <p:cNvSpPr>
            <a:spLocks noGrp="1"/>
          </p:cNvSpPr>
          <p:nvPr>
            <p:ph type="body" idx="1"/>
          </p:nvPr>
        </p:nvSpPr>
        <p:spPr>
          <a:xfrm>
            <a:off x="426142" y="2577118"/>
            <a:ext cx="5982588" cy="6393261"/>
          </a:xfrm>
        </p:spPr>
        <p:txBody>
          <a:bodyPr/>
          <a:lstStyle/>
          <a:p>
            <a:endParaRPr lang="en-AU" sz="1200" b="0" i="0" u="none" strike="noStrike" kern="1200" baseline="0" dirty="0">
              <a:solidFill>
                <a:schemeClr val="tx1"/>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6FADD31E-7564-4549-A179-8657EF25EC8B}" type="slidenum">
              <a:rPr lang="en-US" smtClean="0"/>
              <a:t>5</a:t>
            </a:fld>
            <a:endParaRPr lang="en-US"/>
          </a:p>
        </p:txBody>
      </p:sp>
    </p:spTree>
    <p:extLst>
      <p:ext uri="{BB962C8B-B14F-4D97-AF65-F5344CB8AC3E}">
        <p14:creationId xmlns:p14="http://schemas.microsoft.com/office/powerpoint/2010/main" val="168370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523875"/>
            <a:ext cx="4784725" cy="2690813"/>
          </a:xfrm>
        </p:spPr>
      </p:sp>
      <p:sp>
        <p:nvSpPr>
          <p:cNvPr id="3" name="Notes Placeholder 2"/>
          <p:cNvSpPr>
            <a:spLocks noGrp="1"/>
          </p:cNvSpPr>
          <p:nvPr>
            <p:ph type="body" idx="1"/>
          </p:nvPr>
        </p:nvSpPr>
        <p:spPr>
          <a:xfrm>
            <a:off x="478248" y="3214830"/>
            <a:ext cx="5798796" cy="4849745"/>
          </a:xfrm>
        </p:spPr>
        <p:txBody>
          <a:bodyPr/>
          <a:lstStyle/>
          <a:p>
            <a:endParaRPr lang="en-AU" b="1" dirty="0"/>
          </a:p>
        </p:txBody>
      </p:sp>
      <p:sp>
        <p:nvSpPr>
          <p:cNvPr id="4" name="Slide Number Placeholder 3"/>
          <p:cNvSpPr>
            <a:spLocks noGrp="1"/>
          </p:cNvSpPr>
          <p:nvPr>
            <p:ph type="sldNum" sz="quarter" idx="5"/>
          </p:nvPr>
        </p:nvSpPr>
        <p:spPr/>
        <p:txBody>
          <a:bodyPr/>
          <a:lstStyle/>
          <a:p>
            <a:pPr defTabSz="921532">
              <a:defRPr/>
            </a:pPr>
            <a:fld id="{6FADD31E-7564-4549-A179-8657EF25EC8B}" type="slidenum">
              <a:rPr lang="en-US">
                <a:solidFill>
                  <a:prstClr val="black"/>
                </a:solidFill>
                <a:latin typeface="Calibri" panose="020F0502020204030204"/>
              </a:rPr>
              <a:pPr defTabSz="92153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7047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highlight>
                <a:srgbClr val="00FF00"/>
              </a:highlight>
            </a:endParaRPr>
          </a:p>
        </p:txBody>
      </p:sp>
      <p:sp>
        <p:nvSpPr>
          <p:cNvPr id="4" name="Slide Number Placeholder 3"/>
          <p:cNvSpPr>
            <a:spLocks noGrp="1"/>
          </p:cNvSpPr>
          <p:nvPr>
            <p:ph type="sldNum" sz="quarter" idx="5"/>
          </p:nvPr>
        </p:nvSpPr>
        <p:spPr/>
        <p:txBody>
          <a:bodyPr/>
          <a:lstStyle/>
          <a:p>
            <a:fld id="{6FADD31E-7564-4549-A179-8657EF25EC8B}" type="slidenum">
              <a:rPr lang="en-US" smtClean="0"/>
              <a:t>8</a:t>
            </a:fld>
            <a:endParaRPr lang="en-US"/>
          </a:p>
        </p:txBody>
      </p:sp>
    </p:spTree>
    <p:extLst>
      <p:ext uri="{BB962C8B-B14F-4D97-AF65-F5344CB8AC3E}">
        <p14:creationId xmlns:p14="http://schemas.microsoft.com/office/powerpoint/2010/main" val="161546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9</a:t>
            </a:fld>
            <a:endParaRPr lang="en-US"/>
          </a:p>
        </p:txBody>
      </p:sp>
    </p:spTree>
    <p:extLst>
      <p:ext uri="{BB962C8B-B14F-4D97-AF65-F5344CB8AC3E}">
        <p14:creationId xmlns:p14="http://schemas.microsoft.com/office/powerpoint/2010/main" val="34420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FADD31E-7564-4549-A179-8657EF25EC8B}" type="slidenum">
              <a:rPr lang="en-US" smtClean="0"/>
              <a:t>10</a:t>
            </a:fld>
            <a:endParaRPr lang="en-US"/>
          </a:p>
        </p:txBody>
      </p:sp>
    </p:spTree>
    <p:extLst>
      <p:ext uri="{BB962C8B-B14F-4D97-AF65-F5344CB8AC3E}">
        <p14:creationId xmlns:p14="http://schemas.microsoft.com/office/powerpoint/2010/main" val="3593075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6000" cy="5743760"/>
          </a:xfrm>
          <a:prstGeom prst="rect">
            <a:avLst/>
          </a:prstGeom>
        </p:spPr>
      </p:pic>
      <p:pic>
        <p:nvPicPr>
          <p:cNvPr id="10" name="Picture 9"/>
          <p:cNvPicPr>
            <a:picLocks noChangeAspect="1"/>
          </p:cNvPicPr>
          <p:nvPr userDrawn="1"/>
        </p:nvPicPr>
        <p:blipFill rotWithShape="1">
          <a:blip r:embed="rId3" cstate="screen">
            <a:alphaModFix amt="10000"/>
            <a:extLst>
              <a:ext uri="{28A0092B-C50C-407E-A947-70E740481C1C}">
                <a14:useLocalDpi xmlns:a14="http://schemas.microsoft.com/office/drawing/2010/main"/>
              </a:ext>
            </a:extLst>
          </a:blip>
          <a:srcRect/>
          <a:stretch/>
        </p:blipFill>
        <p:spPr>
          <a:xfrm rot="10800000" flipH="1">
            <a:off x="8307610" y="0"/>
            <a:ext cx="3884389" cy="5496899"/>
          </a:xfrm>
          <a:prstGeom prst="rect">
            <a:avLst/>
          </a:prstGeom>
        </p:spPr>
      </p:pic>
      <p:sp>
        <p:nvSpPr>
          <p:cNvPr id="6" name="Round Single Corner Rectangle 5"/>
          <p:cNvSpPr/>
          <p:nvPr userDrawn="1"/>
        </p:nvSpPr>
        <p:spPr>
          <a:xfrm flipV="1">
            <a:off x="0" y="878582"/>
            <a:ext cx="8484660" cy="3255530"/>
          </a:xfrm>
          <a:prstGeom prst="round1Rect">
            <a:avLst>
              <a:gd name="adj" fmla="val 32226"/>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9"/>
          <p:cNvSpPr txBox="1">
            <a:spLocks/>
          </p:cNvSpPr>
          <p:nvPr userDrawn="1"/>
        </p:nvSpPr>
        <p:spPr>
          <a:xfrm>
            <a:off x="559095" y="878582"/>
            <a:ext cx="6681186" cy="3255530"/>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bg1"/>
                </a:solidFill>
              </a:rPr>
              <a:t>Click to edit Master title style</a:t>
            </a:r>
          </a:p>
        </p:txBody>
      </p:sp>
      <p:sp>
        <p:nvSpPr>
          <p:cNvPr id="14" name="Round Diagonal Corner Rectangle 13"/>
          <p:cNvSpPr/>
          <p:nvPr userDrawn="1"/>
        </p:nvSpPr>
        <p:spPr>
          <a:xfrm>
            <a:off x="7428639" y="2746192"/>
            <a:ext cx="3662235" cy="2083417"/>
          </a:xfrm>
          <a:prstGeom prst="round2DiagRect">
            <a:avLst>
              <a:gd name="adj1" fmla="val 31956"/>
              <a:gd name="adj2" fmla="val 0"/>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p:nvPr>
        </p:nvSpPr>
        <p:spPr>
          <a:xfrm>
            <a:off x="7671798" y="2746192"/>
            <a:ext cx="3246634" cy="2083417"/>
          </a:xfrm>
          <a:prstGeom prst="rect">
            <a:avLst/>
          </a:prstGeom>
        </p:spPr>
        <p:txBody>
          <a:bodyPr anchor="ctr" anchorCtr="0"/>
          <a:lstStyle>
            <a:lvl1pPr marL="0" indent="0">
              <a:buNone/>
              <a:defRPr sz="24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09616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1645362" y="6303966"/>
            <a:ext cx="4572558" cy="248677"/>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7887A72-1DD9-B842-AB39-6DEC54854239}" type="slidenum">
              <a:rPr lang="en-US" smtClean="0"/>
              <a:t>‹#›</a:t>
            </a:fld>
            <a:endParaRPr lang="en-US"/>
          </a:p>
        </p:txBody>
      </p:sp>
      <p:sp>
        <p:nvSpPr>
          <p:cNvPr id="7"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F7B21A26-AAB0-3141-8DB9-658746E27220}" type="datetime1">
              <a:rPr lang="en-AU" smtClean="0"/>
              <a:t>15/06/2022</a:t>
            </a:fld>
            <a:endParaRPr lang="en-US" dirty="0"/>
          </a:p>
        </p:txBody>
      </p:sp>
    </p:spTree>
    <p:extLst>
      <p:ext uri="{BB962C8B-B14F-4D97-AF65-F5344CB8AC3E}">
        <p14:creationId xmlns:p14="http://schemas.microsoft.com/office/powerpoint/2010/main" val="180207892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98628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0373" y="198628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8" name="Title 1"/>
          <p:cNvSpPr>
            <a:spLocks noGrp="1"/>
          </p:cNvSpPr>
          <p:nvPr>
            <p:ph type="title"/>
          </p:nvPr>
        </p:nvSpPr>
        <p:spPr>
          <a:xfrm>
            <a:off x="608785" y="294979"/>
            <a:ext cx="7065084" cy="1413744"/>
          </a:xfrm>
        </p:spPr>
        <p:txBody>
          <a:bodyPr/>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9F8F6F60-770F-C04D-AA9F-E3C85D5CF6C8}" type="datetime1">
              <a:rPr lang="en-AU" smtClean="0"/>
              <a:t>15/06/2022</a:t>
            </a:fld>
            <a:endParaRPr lang="en-US" dirty="0"/>
          </a:p>
        </p:txBody>
      </p:sp>
    </p:spTree>
    <p:extLst>
      <p:ext uri="{BB962C8B-B14F-4D97-AF65-F5344CB8AC3E}">
        <p14:creationId xmlns:p14="http://schemas.microsoft.com/office/powerpoint/2010/main" val="12688175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959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8" name="Title 1"/>
          <p:cNvSpPr>
            <a:spLocks noGrp="1"/>
          </p:cNvSpPr>
          <p:nvPr>
            <p:ph type="title"/>
          </p:nvPr>
        </p:nvSpPr>
        <p:spPr>
          <a:xfrm>
            <a:off x="594360" y="294979"/>
            <a:ext cx="7065084" cy="1413744"/>
          </a:xfrm>
        </p:spPr>
        <p:txBody>
          <a:bodyPr/>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E2440CF5-73CA-DF45-8865-1655F894057B}" type="datetime1">
              <a:rPr lang="en-AU" smtClean="0"/>
              <a:t>15/06/2022</a:t>
            </a:fld>
            <a:endParaRPr lang="en-US" dirty="0"/>
          </a:p>
        </p:txBody>
      </p:sp>
    </p:spTree>
    <p:extLst>
      <p:ext uri="{BB962C8B-B14F-4D97-AF65-F5344CB8AC3E}">
        <p14:creationId xmlns:p14="http://schemas.microsoft.com/office/powerpoint/2010/main" val="5031414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645362" y="6303966"/>
            <a:ext cx="4572558" cy="24867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887A72-1DD9-B842-AB39-6DEC54854239}" type="slidenum">
              <a:rPr lang="en-US" smtClean="0"/>
              <a:t>‹#›</a:t>
            </a:fld>
            <a:endParaRPr lang="en-US"/>
          </a:p>
        </p:txBody>
      </p:sp>
      <p:sp>
        <p:nvSpPr>
          <p:cNvPr id="9"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C1FC8911-384D-5D46-8EFC-9DDDAAAF85BE}" type="datetime1">
              <a:rPr lang="en-AU" smtClean="0"/>
              <a:t>15/06/2022</a:t>
            </a:fld>
            <a:endParaRPr lang="en-US" dirty="0"/>
          </a:p>
        </p:txBody>
      </p:sp>
    </p:spTree>
    <p:extLst>
      <p:ext uri="{BB962C8B-B14F-4D97-AF65-F5344CB8AC3E}">
        <p14:creationId xmlns:p14="http://schemas.microsoft.com/office/powerpoint/2010/main" val="165445878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50863" y="619761"/>
            <a:ext cx="6497268" cy="1676400"/>
          </a:xfrm>
          <a:prstGeom prst="rect">
            <a:avLst/>
          </a:prstGeom>
        </p:spPr>
        <p:txBody>
          <a:bodyPr/>
          <a:lstStyle>
            <a:lvl1pPr algn="l">
              <a:defRPr sz="4400"/>
            </a:lvl1pPr>
          </a:lstStyle>
          <a:p>
            <a:pPr algn="l"/>
            <a:r>
              <a:rPr lang="en-US" sz="4200" b="0" i="0" dirty="0">
                <a:solidFill>
                  <a:schemeClr val="bg1"/>
                </a:solidFill>
                <a:latin typeface="Helvetica Neue LT Std 55 Roman" charset="0"/>
                <a:ea typeface="Helvetica Neue LT Std 55 Roman" charset="0"/>
                <a:cs typeface="Helvetica Neue LT Std 55 Roman" charset="0"/>
              </a:rPr>
              <a:t>New</a:t>
            </a:r>
            <a:r>
              <a:rPr lang="en-US" sz="4200" b="0" i="0" dirty="0">
                <a:solidFill>
                  <a:schemeClr val="bg1"/>
                </a:solidFill>
                <a:latin typeface="Helvetica Neue LT Std 65 Medium" charset="0"/>
                <a:ea typeface="Helvetica Neue LT Std 65 Medium" charset="0"/>
                <a:cs typeface="Helvetica Neue LT Std 65 Medium" charset="0"/>
              </a:rPr>
              <a:t> Slide Title</a:t>
            </a:r>
          </a:p>
        </p:txBody>
      </p:sp>
      <p:sp>
        <p:nvSpPr>
          <p:cNvPr id="4" name="Content Placeholder 3"/>
          <p:cNvSpPr>
            <a:spLocks noGrp="1"/>
          </p:cNvSpPr>
          <p:nvPr>
            <p:ph sz="quarter" idx="11"/>
          </p:nvPr>
        </p:nvSpPr>
        <p:spPr>
          <a:xfrm>
            <a:off x="550863" y="2951384"/>
            <a:ext cx="9166807" cy="2500293"/>
          </a:xfrm>
          <a:prstGeom prst="rect">
            <a:avLst/>
          </a:prstGeom>
        </p:spPr>
        <p:txBody>
          <a:bodyPr/>
          <a:lstStyle>
            <a:lvl1pPr marL="457200" indent="-457200">
              <a:buClr>
                <a:schemeClr val="accent2"/>
              </a:buClr>
              <a:buFont typeface="Arial" charset="0"/>
              <a:buChar char="•"/>
              <a:defRPr b="0" i="0">
                <a:latin typeface="Arial" charset="0"/>
                <a:ea typeface="Arial" charset="0"/>
                <a:cs typeface="Arial" charset="0"/>
              </a:defRPr>
            </a:lvl1pPr>
            <a:lvl2pPr marL="800100" indent="-342900">
              <a:buClr>
                <a:schemeClr val="accent2"/>
              </a:buClr>
              <a:buFont typeface="Arial" charset="0"/>
              <a:buChar char="•"/>
              <a:defRPr b="0" i="0">
                <a:latin typeface="Arial" charset="0"/>
                <a:ea typeface="Arial" charset="0"/>
                <a:cs typeface="Arial" charset="0"/>
              </a:defRPr>
            </a:lvl2pPr>
            <a:lvl3pPr marL="1257300" indent="-342900">
              <a:buClr>
                <a:schemeClr val="accent2"/>
              </a:buClr>
              <a:buFont typeface="Arial" charset="0"/>
              <a:buChar char="•"/>
              <a:defRPr b="0" i="0">
                <a:latin typeface="Arial" charset="0"/>
                <a:ea typeface="Arial" charset="0"/>
                <a:cs typeface="Arial" charset="0"/>
              </a:defRPr>
            </a:lvl3pPr>
            <a:lvl4pPr marL="1657350" indent="-285750">
              <a:buClr>
                <a:schemeClr val="accent2"/>
              </a:buClr>
              <a:buFont typeface="Arial" charset="0"/>
              <a:buChar char="•"/>
              <a:defRPr b="0" i="0">
                <a:latin typeface="Arial" charset="0"/>
                <a:ea typeface="Arial" charset="0"/>
                <a:cs typeface="Arial" charset="0"/>
              </a:defRPr>
            </a:lvl4pPr>
            <a:lvl5pPr marL="2114550" indent="-285750">
              <a:buClr>
                <a:schemeClr val="accent2"/>
              </a:buClr>
              <a:buFont typeface="Arial" charset="0"/>
              <a:buChar cha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373359" y="267127"/>
            <a:ext cx="1203187" cy="1190835"/>
          </a:xfrm>
          <a:prstGeom prst="rect">
            <a:avLst/>
          </a:prstGeom>
        </p:spPr>
        <p:txBody>
          <a:bodyPr vert="horz" lIns="91440" tIns="0" rIns="91440" bIns="45720" rtlCol="0" anchor="ctr" anchorCtr="0"/>
          <a:lstStyle>
            <a:lvl1pPr algn="r">
              <a:defRPr sz="1200">
                <a:solidFill>
                  <a:schemeClr val="tx1"/>
                </a:solidFill>
                <a:latin typeface="Arial" charset="0"/>
                <a:ea typeface="Arial" charset="0"/>
                <a:cs typeface="Arial" charset="0"/>
              </a:defRPr>
            </a:lvl1pPr>
          </a:lstStyle>
          <a:p>
            <a:fld id="{57887A72-1DD9-B842-AB39-6DEC54854239}" type="slidenum">
              <a:rPr lang="en-US" smtClean="0"/>
              <a:pPr/>
              <a:t>‹#›</a:t>
            </a:fld>
            <a:endParaRPr lang="en-US" dirty="0"/>
          </a:p>
        </p:txBody>
      </p:sp>
      <p:sp>
        <p:nvSpPr>
          <p:cNvPr id="9" name="Date Placeholder 3"/>
          <p:cNvSpPr>
            <a:spLocks noGrp="1"/>
          </p:cNvSpPr>
          <p:nvPr>
            <p:ph type="dt" sz="half" idx="2"/>
          </p:nvPr>
        </p:nvSpPr>
        <p:spPr>
          <a:xfrm>
            <a:off x="550863"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75FCE0D6-377C-2E40-92A6-CC9624072BEF}" type="datetime1">
              <a:rPr lang="en-AU" smtClean="0"/>
              <a:t>15/06/2022</a:t>
            </a:fld>
            <a:endParaRPr lang="en-US" dirty="0"/>
          </a:p>
        </p:txBody>
      </p:sp>
      <p:sp>
        <p:nvSpPr>
          <p:cNvPr id="10" name="Footer Placeholder 23"/>
          <p:cNvSpPr>
            <a:spLocks noGrp="1"/>
          </p:cNvSpPr>
          <p:nvPr>
            <p:ph type="ftr" sz="quarter" idx="3"/>
          </p:nvPr>
        </p:nvSpPr>
        <p:spPr>
          <a:xfrm>
            <a:off x="1597892" y="6301510"/>
            <a:ext cx="4578179" cy="248677"/>
          </a:xfrm>
          <a:prstGeom prst="rect">
            <a:avLst/>
          </a:prstGeom>
          <a:ln w="3175">
            <a:solidFill>
              <a:schemeClr val="accent6"/>
            </a:solidFill>
          </a:ln>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0700493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b="0" i="0">
                <a:latin typeface="Arial" charset="0"/>
                <a:ea typeface="Arial" charset="0"/>
                <a:cs typeface="Arial" charset="0"/>
              </a:defRPr>
            </a:lvl1pPr>
            <a:lvl2pPr>
              <a:buClr>
                <a:schemeClr val="accent2"/>
              </a:buClr>
              <a:defRPr b="0" i="0">
                <a:latin typeface="Arial" charset="0"/>
                <a:ea typeface="Arial" charset="0"/>
                <a:cs typeface="Arial" charset="0"/>
              </a:defRPr>
            </a:lvl2pPr>
            <a:lvl3pPr>
              <a:buClr>
                <a:schemeClr val="accent2"/>
              </a:buClr>
              <a:defRPr b="0" i="0">
                <a:latin typeface="Arial" charset="0"/>
                <a:ea typeface="Arial" charset="0"/>
                <a:cs typeface="Arial" charset="0"/>
              </a:defRPr>
            </a:lvl3pPr>
            <a:lvl4pPr>
              <a:buClr>
                <a:schemeClr val="accent2"/>
              </a:buClr>
              <a:defRPr b="0" i="0">
                <a:latin typeface="Arial" charset="0"/>
                <a:ea typeface="Arial" charset="0"/>
                <a:cs typeface="Arial" charset="0"/>
              </a:defRPr>
            </a:lvl4pPr>
            <a:lvl5pPr>
              <a:buClr>
                <a:schemeClr val="accent2"/>
              </a:buCl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6" name="Slide Number Placeholder 15"/>
          <p:cNvSpPr>
            <a:spLocks noGrp="1"/>
          </p:cNvSpPr>
          <p:nvPr>
            <p:ph type="sldNum" sz="quarter" idx="12"/>
          </p:nvPr>
        </p:nvSpPr>
        <p:spPr/>
        <p:txBody>
          <a:bodyPr/>
          <a:lstStyle/>
          <a:p>
            <a:fld id="{57887A72-1DD9-B842-AB39-6DEC54854239}" type="slidenum">
              <a:rPr lang="en-US" smtClean="0"/>
              <a:pPr/>
              <a:t>‹#›</a:t>
            </a:fld>
            <a:endParaRPr lang="en-US" dirty="0"/>
          </a:p>
        </p:txBody>
      </p:sp>
    </p:spTree>
    <p:extLst>
      <p:ext uri="{BB962C8B-B14F-4D97-AF65-F5344CB8AC3E}">
        <p14:creationId xmlns:p14="http://schemas.microsoft.com/office/powerpoint/2010/main" val="3264312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 Single Corner Rectangle 10"/>
          <p:cNvSpPr/>
          <p:nvPr userDrawn="1"/>
        </p:nvSpPr>
        <p:spPr>
          <a:xfrm flipV="1">
            <a:off x="0" y="294979"/>
            <a:ext cx="9164320" cy="5550236"/>
          </a:xfrm>
          <a:prstGeom prst="round1Rect">
            <a:avLst>
              <a:gd name="adj" fmla="val 261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59139"/>
            <a:ext cx="7885430" cy="3728381"/>
          </a:xfrm>
        </p:spPr>
        <p:txBody>
          <a:bodyPr anchor="ctr" anchorCtr="0"/>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4361" y="4450080"/>
            <a:ext cx="7631429" cy="1024855"/>
          </a:xfrm>
        </p:spPr>
        <p:txBody>
          <a:bodyPr anchor="ctr" anchorCtr="0"/>
          <a:lstStyle>
            <a:lvl1pPr marL="0" indent="0">
              <a:buNone/>
              <a:defRPr sz="24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57887A72-1DD9-B842-AB39-6DEC54854239}" type="slidenum">
              <a:rPr lang="en-US" smtClean="0"/>
              <a:t>‹#›</a:t>
            </a:fld>
            <a:endParaRPr lang="en-US"/>
          </a:p>
        </p:txBody>
      </p:sp>
      <p:sp>
        <p:nvSpPr>
          <p:cNvPr id="15" name="Footer Placeholder 4"/>
          <p:cNvSpPr>
            <a:spLocks noGrp="1"/>
          </p:cNvSpPr>
          <p:nvPr>
            <p:ph type="ftr" sz="quarter" idx="3"/>
          </p:nvPr>
        </p:nvSpPr>
        <p:spPr>
          <a:xfrm>
            <a:off x="1645362" y="6303966"/>
            <a:ext cx="4572558" cy="248677"/>
          </a:xfrm>
          <a:prstGeom prst="rect">
            <a:avLst/>
          </a:prstGeom>
          <a:ln w="3175">
            <a:solidFill>
              <a:schemeClr val="accent6"/>
            </a:solidFill>
          </a:ln>
        </p:spPr>
        <p:txBody>
          <a:bodyPr vert="horz" lIns="91440" tIns="45720" rIns="91440" bIns="45720" rtlCol="0" anchor="ctr"/>
          <a:lstStyle>
            <a:lvl1pPr algn="ctr">
              <a:defRPr sz="1000">
                <a:solidFill>
                  <a:schemeClr val="accent6"/>
                </a:solidFill>
                <a:latin typeface="Arial" charset="0"/>
                <a:ea typeface="Arial" charset="0"/>
                <a:cs typeface="Arial" charset="0"/>
              </a:defRPr>
            </a:lvl1pPr>
          </a:lstStyle>
          <a:p>
            <a:endParaRPr lang="en-US" dirty="0"/>
          </a:p>
        </p:txBody>
      </p:sp>
      <p:sp>
        <p:nvSpPr>
          <p:cNvPr id="16"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07C10D04-88B1-BB43-98FF-139BDF730588}" type="datetime1">
              <a:rPr lang="en-AU" smtClean="0"/>
              <a:t>15/06/2022</a:t>
            </a:fld>
            <a:endParaRPr lang="en-US" dirty="0"/>
          </a:p>
        </p:txBody>
      </p:sp>
    </p:spTree>
    <p:extLst>
      <p:ext uri="{BB962C8B-B14F-4D97-AF65-F5344CB8AC3E}">
        <p14:creationId xmlns:p14="http://schemas.microsoft.com/office/powerpoint/2010/main" val="3290268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94360" y="2070595"/>
            <a:ext cx="5318760" cy="3807672"/>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2070595"/>
            <a:ext cx="5318760" cy="3807672"/>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9"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35D951AD-54EE-8248-82DF-F0751BA43C5F}" type="datetime1">
              <a:rPr lang="en-AU" smtClean="0"/>
              <a:t>15/06/2022</a:t>
            </a:fld>
            <a:endParaRPr lang="en-US" dirty="0"/>
          </a:p>
        </p:txBody>
      </p:sp>
    </p:spTree>
    <p:extLst>
      <p:ext uri="{BB962C8B-B14F-4D97-AF65-F5344CB8AC3E}">
        <p14:creationId xmlns:p14="http://schemas.microsoft.com/office/powerpoint/2010/main" val="35392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94979"/>
            <a:ext cx="7980680" cy="139698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5948" y="1942180"/>
            <a:ext cx="537786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5948" y="2766092"/>
            <a:ext cx="5377861" cy="2974308"/>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42180"/>
            <a:ext cx="5404346"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766092"/>
            <a:ext cx="5404346" cy="2974308"/>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1645362" y="6303966"/>
            <a:ext cx="4572558" cy="24867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7887A72-1DD9-B842-AB39-6DEC54854239}" type="slidenum">
              <a:rPr lang="en-US" smtClean="0"/>
              <a:t>‹#›</a:t>
            </a:fld>
            <a:endParaRPr lang="en-US"/>
          </a:p>
        </p:txBody>
      </p:sp>
      <p:sp>
        <p:nvSpPr>
          <p:cNvPr id="12"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CC89ADC3-B8C8-3A42-82AC-CFA001802AC2}" type="datetime1">
              <a:rPr lang="en-AU" smtClean="0"/>
              <a:t>15/06/2022</a:t>
            </a:fld>
            <a:endParaRPr lang="en-US" dirty="0"/>
          </a:p>
        </p:txBody>
      </p:sp>
    </p:spTree>
    <p:extLst>
      <p:ext uri="{BB962C8B-B14F-4D97-AF65-F5344CB8AC3E}">
        <p14:creationId xmlns:p14="http://schemas.microsoft.com/office/powerpoint/2010/main" val="40445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1645362" y="6303966"/>
            <a:ext cx="4572558" cy="24867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7887A72-1DD9-B842-AB39-6DEC54854239}" type="slidenum">
              <a:rPr lang="en-US" smtClean="0"/>
              <a:t>‹#›</a:t>
            </a:fld>
            <a:endParaRPr lang="en-US"/>
          </a:p>
        </p:txBody>
      </p:sp>
      <p:sp>
        <p:nvSpPr>
          <p:cNvPr id="7"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F7B21A26-AAB0-3141-8DB9-658746E27220}" type="datetime1">
              <a:rPr lang="en-AU" smtClean="0"/>
              <a:t>15/06/2022</a:t>
            </a:fld>
            <a:endParaRPr lang="en-US" dirty="0"/>
          </a:p>
        </p:txBody>
      </p:sp>
    </p:spTree>
    <p:extLst>
      <p:ext uri="{BB962C8B-B14F-4D97-AF65-F5344CB8AC3E}">
        <p14:creationId xmlns:p14="http://schemas.microsoft.com/office/powerpoint/2010/main" val="126446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with solid colour">
    <p:spTree>
      <p:nvGrpSpPr>
        <p:cNvPr id="1" name=""/>
        <p:cNvGrpSpPr/>
        <p:nvPr/>
      </p:nvGrpSpPr>
      <p:grpSpPr>
        <a:xfrm>
          <a:off x="0" y="0"/>
          <a:ext cx="0" cy="0"/>
          <a:chOff x="0" y="0"/>
          <a:chExt cx="0" cy="0"/>
        </a:xfrm>
      </p:grpSpPr>
      <p:sp>
        <p:nvSpPr>
          <p:cNvPr id="6" name="Rectangle 5"/>
          <p:cNvSpPr/>
          <p:nvPr userDrawn="1"/>
        </p:nvSpPr>
        <p:spPr>
          <a:xfrm>
            <a:off x="0" y="1"/>
            <a:ext cx="12192000" cy="5527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5142139" y="-1211770"/>
            <a:ext cx="5838092" cy="8261635"/>
          </a:xfrm>
          <a:prstGeom prst="rect">
            <a:avLst/>
          </a:prstGeom>
        </p:spPr>
      </p:pic>
      <p:sp>
        <p:nvSpPr>
          <p:cNvPr id="2" name="Title 1"/>
          <p:cNvSpPr>
            <a:spLocks noGrp="1"/>
          </p:cNvSpPr>
          <p:nvPr>
            <p:ph type="title"/>
          </p:nvPr>
        </p:nvSpPr>
        <p:spPr>
          <a:xfrm>
            <a:off x="591620" y="938823"/>
            <a:ext cx="6857144" cy="2003460"/>
          </a:xfrm>
          <a:prstGeom prst="rect">
            <a:avLst/>
          </a:prstGeom>
        </p:spPr>
        <p:txBody>
          <a:bodyPr/>
          <a:lstStyle>
            <a:lvl1pPr>
              <a:defRPr sz="5400" b="1">
                <a:solidFill>
                  <a:schemeClr val="bg1"/>
                </a:solidFill>
              </a:defRPr>
            </a:lvl1pPr>
          </a:lstStyle>
          <a:p>
            <a:r>
              <a:rPr lang="en-US" dirty="0"/>
              <a:t>Click to edit Master title style</a:t>
            </a:r>
          </a:p>
        </p:txBody>
      </p:sp>
      <p:sp>
        <p:nvSpPr>
          <p:cNvPr id="9" name="Round Diagonal Corner Rectangle 8"/>
          <p:cNvSpPr/>
          <p:nvPr userDrawn="1"/>
        </p:nvSpPr>
        <p:spPr>
          <a:xfrm>
            <a:off x="3534310" y="2942283"/>
            <a:ext cx="5024063" cy="2170850"/>
          </a:xfrm>
          <a:prstGeom prst="round2DiagRect">
            <a:avLst>
              <a:gd name="adj1" fmla="val 43138"/>
              <a:gd name="adj2" fmla="val 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p:nvPr>
        </p:nvSpPr>
        <p:spPr>
          <a:xfrm>
            <a:off x="4087576" y="2942282"/>
            <a:ext cx="4059831" cy="2170851"/>
          </a:xfrm>
          <a:prstGeom prst="rect">
            <a:avLst/>
          </a:prstGeom>
        </p:spPr>
        <p:txBody>
          <a:bodyPr anchor="ctr" anchorCtr="0"/>
          <a:lstStyle>
            <a:lvl1pPr marL="0" indent="0">
              <a:buNone/>
              <a:defRPr sz="24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72734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98628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0373" y="198628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8" name="Title 1"/>
          <p:cNvSpPr>
            <a:spLocks noGrp="1"/>
          </p:cNvSpPr>
          <p:nvPr>
            <p:ph type="title"/>
          </p:nvPr>
        </p:nvSpPr>
        <p:spPr>
          <a:xfrm>
            <a:off x="608785" y="294979"/>
            <a:ext cx="7065084" cy="1413744"/>
          </a:xfrm>
        </p:spPr>
        <p:txBody>
          <a:bodyPr/>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9F8F6F60-770F-C04D-AA9F-E3C85D5CF6C8}" type="datetime1">
              <a:rPr lang="en-AU" smtClean="0"/>
              <a:t>15/06/2022</a:t>
            </a:fld>
            <a:endParaRPr lang="en-US" dirty="0"/>
          </a:p>
        </p:txBody>
      </p:sp>
    </p:spTree>
    <p:extLst>
      <p:ext uri="{BB962C8B-B14F-4D97-AF65-F5344CB8AC3E}">
        <p14:creationId xmlns:p14="http://schemas.microsoft.com/office/powerpoint/2010/main" val="170176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959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8" name="Title 1"/>
          <p:cNvSpPr>
            <a:spLocks noGrp="1"/>
          </p:cNvSpPr>
          <p:nvPr>
            <p:ph type="title"/>
          </p:nvPr>
        </p:nvSpPr>
        <p:spPr>
          <a:xfrm>
            <a:off x="594360" y="294979"/>
            <a:ext cx="7065084" cy="1413744"/>
          </a:xfrm>
        </p:spPr>
        <p:txBody>
          <a:bodyPr/>
          <a:lstStyle>
            <a:lvl1pPr>
              <a:defRPr>
                <a:solidFill>
                  <a:schemeClr val="bg1"/>
                </a:solidFill>
              </a:defRPr>
            </a:lvl1pPr>
          </a:lstStyle>
          <a:p>
            <a:r>
              <a:rPr lang="en-US" dirty="0"/>
              <a:t>Click to edit Master title style</a:t>
            </a:r>
          </a:p>
        </p:txBody>
      </p:sp>
      <p:sp>
        <p:nvSpPr>
          <p:cNvPr id="11"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E2440CF5-73CA-DF45-8865-1655F894057B}" type="datetime1">
              <a:rPr lang="en-AU" smtClean="0"/>
              <a:t>15/06/2022</a:t>
            </a:fld>
            <a:endParaRPr lang="en-US" dirty="0"/>
          </a:p>
        </p:txBody>
      </p:sp>
    </p:spTree>
    <p:extLst>
      <p:ext uri="{BB962C8B-B14F-4D97-AF65-F5344CB8AC3E}">
        <p14:creationId xmlns:p14="http://schemas.microsoft.com/office/powerpoint/2010/main" val="1712048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645362" y="6303966"/>
            <a:ext cx="4572558" cy="24867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887A72-1DD9-B842-AB39-6DEC54854239}" type="slidenum">
              <a:rPr lang="en-US" smtClean="0"/>
              <a:t>‹#›</a:t>
            </a:fld>
            <a:endParaRPr lang="en-US"/>
          </a:p>
        </p:txBody>
      </p:sp>
      <p:sp>
        <p:nvSpPr>
          <p:cNvPr id="9"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C1FC8911-384D-5D46-8EFC-9DDDAAAF85BE}" type="datetime1">
              <a:rPr lang="en-AU" smtClean="0"/>
              <a:t>15/06/2022</a:t>
            </a:fld>
            <a:endParaRPr lang="en-US" dirty="0"/>
          </a:p>
        </p:txBody>
      </p:sp>
    </p:spTree>
    <p:extLst>
      <p:ext uri="{BB962C8B-B14F-4D97-AF65-F5344CB8AC3E}">
        <p14:creationId xmlns:p14="http://schemas.microsoft.com/office/powerpoint/2010/main" val="1639312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4AB4-48C6-4B2B-89CB-7523861F72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CC9101-AB78-472A-B589-41CF187E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F676CC-9A2E-491E-9B68-3827F83B2C53}"/>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D1A70529-B448-426C-8B20-0D59BF3AD4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3DE479-649F-404C-A14E-658D763CBA34}"/>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2777877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F274-B227-4B6F-9363-5A3786ED4A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BB95F36-9EB2-438E-ACCF-C454C230CB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1396C41-64A1-4852-84E1-67D3BDEBE0E1}"/>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94EDAFC3-05EE-42F0-823D-2CEA502A57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948CA3-30A6-47F1-8A93-D199188ABA47}"/>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4119391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6722-95D0-4457-8423-52D64B204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32619FD-732E-49BE-9ECB-A45174312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58621-6CD0-491C-AA76-A56774AD88B1}"/>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951F11E3-DE31-4767-BEAC-5B007D4427A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5885C1-5197-4563-878F-BE851FD7DDB5}"/>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164106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9436-F7DE-4E24-8DA7-0F02CCB3CB8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DD5DEE-F200-4951-9A10-74C8FFB6E4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3724DAF-832E-4E39-BB58-CB9A8EE3B7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117456-996A-4CAE-979A-A4A8686B2E8F}"/>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6" name="Footer Placeholder 5">
            <a:extLst>
              <a:ext uri="{FF2B5EF4-FFF2-40B4-BE49-F238E27FC236}">
                <a16:creationId xmlns:a16="http://schemas.microsoft.com/office/drawing/2014/main" id="{C281F97B-C092-40AC-A5FA-00A019B37FE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6A69DEF-7C15-416A-9ABA-3619F0B80579}"/>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2496085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F82F-1667-483D-B658-5E544F998B4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729759-1657-49AA-A0BB-583844FAF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61E1F-352E-440D-9CFA-854E5BC61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A406DFE-F087-4641-A485-E6714C6E2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9B4774-3229-4F25-92DB-4544D13B2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D688C73-5AF3-4604-AA14-A2D690A21B33}"/>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8" name="Footer Placeholder 7">
            <a:extLst>
              <a:ext uri="{FF2B5EF4-FFF2-40B4-BE49-F238E27FC236}">
                <a16:creationId xmlns:a16="http://schemas.microsoft.com/office/drawing/2014/main" id="{D707FE68-3DCB-4D6A-A8B7-5143A7D5BDB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0722387-0CFB-4965-9B1E-2B1D0673D793}"/>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23979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9580-22D7-4EC3-8276-B680E67020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8D4BB71-3286-4378-8E27-0DB6CFCF579E}"/>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4" name="Footer Placeholder 3">
            <a:extLst>
              <a:ext uri="{FF2B5EF4-FFF2-40B4-BE49-F238E27FC236}">
                <a16:creationId xmlns:a16="http://schemas.microsoft.com/office/drawing/2014/main" id="{046C09F1-B7FF-4E87-9BE7-C2B01A89607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B2B2E96-7262-4DFE-8DFB-C2BA1BAD5727}"/>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3114939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8D859-4889-4676-85C1-378F0665D38E}"/>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3" name="Footer Placeholder 2">
            <a:extLst>
              <a:ext uri="{FF2B5EF4-FFF2-40B4-BE49-F238E27FC236}">
                <a16:creationId xmlns:a16="http://schemas.microsoft.com/office/drawing/2014/main" id="{DD85B904-0A29-4E5E-974A-965CA6DCF5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869C6E-7422-4CBA-A7AA-2F62E00CE54B}"/>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83350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4360" y="294979"/>
            <a:ext cx="7899400" cy="1413744"/>
          </a:xfrm>
          <a:prstGeom prst="rect">
            <a:avLst/>
          </a:prstGeom>
        </p:spPr>
        <p:txBody>
          <a:bodyPr/>
          <a:lstStyle>
            <a:lvl1pPr>
              <a:defRPr>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1645362" y="6303968"/>
            <a:ext cx="4572559" cy="248677"/>
          </a:xfrm>
          <a:prstGeom prst="rect">
            <a:avLst/>
          </a:prstGeom>
        </p:spPr>
        <p:txBody>
          <a:bodyPr/>
          <a:lstStyle/>
          <a:p>
            <a:endParaRPr lang="en-US"/>
          </a:p>
        </p:txBody>
      </p:sp>
      <p:sp>
        <p:nvSpPr>
          <p:cNvPr id="5" name="Slide Number Placeholder 4"/>
          <p:cNvSpPr>
            <a:spLocks noGrp="1"/>
          </p:cNvSpPr>
          <p:nvPr>
            <p:ph type="sldNum" sz="quarter" idx="12"/>
          </p:nvPr>
        </p:nvSpPr>
        <p:spPr>
          <a:xfrm>
            <a:off x="10373360" y="2"/>
            <a:ext cx="1203187" cy="1148081"/>
          </a:xfrm>
          <a:prstGeom prst="rect">
            <a:avLst/>
          </a:prstGeom>
        </p:spPr>
        <p:txBody>
          <a:bodyPr/>
          <a:lstStyle/>
          <a:p>
            <a:fld id="{57887A72-1DD9-B842-AB39-6DEC54854239}" type="slidenum">
              <a:rPr lang="en-US" smtClean="0"/>
              <a:t>‹#›</a:t>
            </a:fld>
            <a:endParaRPr lang="en-US"/>
          </a:p>
        </p:txBody>
      </p:sp>
      <p:sp>
        <p:nvSpPr>
          <p:cNvPr id="7" name="Date Placeholder 3"/>
          <p:cNvSpPr>
            <a:spLocks noGrp="1"/>
          </p:cNvSpPr>
          <p:nvPr>
            <p:ph type="dt" sz="half" idx="2"/>
          </p:nvPr>
        </p:nvSpPr>
        <p:spPr>
          <a:xfrm>
            <a:off x="594361" y="6301512"/>
            <a:ext cx="909577" cy="248677"/>
          </a:xfrm>
          <a:prstGeom prst="rect">
            <a:avLst/>
          </a:prstGeom>
          <a:ln w="3175">
            <a:solidFill>
              <a:schemeClr val="accent6"/>
            </a:solidFill>
          </a:ln>
        </p:spPr>
        <p:txBody>
          <a:bodyPr anchor="ctr" anchorCtr="0"/>
          <a:lstStyle>
            <a:lvl1pPr algn="ctr">
              <a:defRPr sz="750">
                <a:solidFill>
                  <a:schemeClr val="accent6"/>
                </a:solidFill>
                <a:latin typeface="Arial" charset="0"/>
                <a:ea typeface="Arial" charset="0"/>
                <a:cs typeface="Arial" charset="0"/>
              </a:defRPr>
            </a:lvl1pPr>
          </a:lstStyle>
          <a:p>
            <a:fld id="{F7B21A26-AAB0-3141-8DB9-658746E27220}" type="datetime1">
              <a:rPr lang="en-AU" smtClean="0"/>
              <a:t>15/06/2022</a:t>
            </a:fld>
            <a:endParaRPr lang="en-US" dirty="0"/>
          </a:p>
        </p:txBody>
      </p:sp>
    </p:spTree>
    <p:extLst>
      <p:ext uri="{BB962C8B-B14F-4D97-AF65-F5344CB8AC3E}">
        <p14:creationId xmlns:p14="http://schemas.microsoft.com/office/powerpoint/2010/main" val="15347801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A254-B4DF-489E-9CBE-87AB8C0C1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D615F47-41C7-4717-946A-F0007E876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2E2D13-1653-4196-A228-247D24AB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9E53A-C896-463B-99FB-9BBFF92FF5B1}"/>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6" name="Footer Placeholder 5">
            <a:extLst>
              <a:ext uri="{FF2B5EF4-FFF2-40B4-BE49-F238E27FC236}">
                <a16:creationId xmlns:a16="http://schemas.microsoft.com/office/drawing/2014/main" id="{5FDE81DE-EAC2-4933-BFAA-13E8FC16A04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FDCFE2-8FE3-4AE1-BC49-D72EEC58CC7E}"/>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3471995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F6C5-06D3-4DAD-AE76-7BBB2BAEF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17E0F0-A154-4828-8965-EB27F96AA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1A6E0CC-1967-489A-B109-C52373AE1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D98BA-84D7-4FEF-B744-3DBC929995E0}"/>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6" name="Footer Placeholder 5">
            <a:extLst>
              <a:ext uri="{FF2B5EF4-FFF2-40B4-BE49-F238E27FC236}">
                <a16:creationId xmlns:a16="http://schemas.microsoft.com/office/drawing/2014/main" id="{60A69799-4CD6-4922-A183-FB75CCE7DA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171E7E6-7A60-4BE6-B319-A309424369A4}"/>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4175321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8C06-D84F-4558-BC1C-CD028C2C544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0C15D2-E44D-41B0-981C-880B45E932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D04F1FB-3859-4D82-B5FC-4085CA8D1FDE}"/>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5112B88D-7499-4B59-9862-7338F865B2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A099DA-547A-41B0-8B93-2EE9D6819F3C}"/>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1190638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9A5D1-2832-47FD-94E2-73205F0392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DCE869-CC1B-45F1-9320-6A3DCDE2A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AD1341-5EA6-4CA7-8D98-C480F90B89E8}"/>
              </a:ext>
            </a:extLst>
          </p:cNvPr>
          <p:cNvSpPr>
            <a:spLocks noGrp="1"/>
          </p:cNvSpPr>
          <p:nvPr>
            <p:ph type="dt" sz="half" idx="10"/>
          </p:nvPr>
        </p:nvSpPr>
        <p:spPr/>
        <p:txBody>
          <a:body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01DAD261-3C48-4AC3-ADDE-AF0B7E1ED0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FB5DDE-7E27-4CF7-9EE2-7A7C22820C68}"/>
              </a:ext>
            </a:extLst>
          </p:cNvPr>
          <p:cNvSpPr>
            <a:spLocks noGrp="1"/>
          </p:cNvSpPr>
          <p:nvPr>
            <p:ph type="sldNum" sz="quarter" idx="12"/>
          </p:nvPr>
        </p:nvSpPr>
        <p:spPr/>
        <p:txBody>
          <a:bodyPr/>
          <a:lstStyle/>
          <a:p>
            <a:fld id="{41AEA038-9661-4263-ABB5-4914FED01203}" type="slidenum">
              <a:rPr lang="en-AU" smtClean="0"/>
              <a:t>‹#›</a:t>
            </a:fld>
            <a:endParaRPr lang="en-AU"/>
          </a:p>
        </p:txBody>
      </p:sp>
    </p:spTree>
    <p:extLst>
      <p:ext uri="{BB962C8B-B14F-4D97-AF65-F5344CB8AC3E}">
        <p14:creationId xmlns:p14="http://schemas.microsoft.com/office/powerpoint/2010/main" val="3521114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page with solid colour">
    <p:spTree>
      <p:nvGrpSpPr>
        <p:cNvPr id="1" name=""/>
        <p:cNvGrpSpPr/>
        <p:nvPr/>
      </p:nvGrpSpPr>
      <p:grpSpPr>
        <a:xfrm>
          <a:off x="0" y="0"/>
          <a:ext cx="0" cy="0"/>
          <a:chOff x="0" y="0"/>
          <a:chExt cx="0" cy="0"/>
        </a:xfrm>
      </p:grpSpPr>
      <p:sp>
        <p:nvSpPr>
          <p:cNvPr id="6" name="Rectangle 5"/>
          <p:cNvSpPr/>
          <p:nvPr userDrawn="1"/>
        </p:nvSpPr>
        <p:spPr>
          <a:xfrm>
            <a:off x="0" y="1"/>
            <a:ext cx="12192000" cy="5527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rot="16200000">
            <a:off x="5142139" y="-1211770"/>
            <a:ext cx="5838092" cy="8261635"/>
          </a:xfrm>
          <a:prstGeom prst="rect">
            <a:avLst/>
          </a:prstGeom>
        </p:spPr>
      </p:pic>
      <p:sp>
        <p:nvSpPr>
          <p:cNvPr id="2" name="Title 1"/>
          <p:cNvSpPr>
            <a:spLocks noGrp="1"/>
          </p:cNvSpPr>
          <p:nvPr>
            <p:ph type="title"/>
          </p:nvPr>
        </p:nvSpPr>
        <p:spPr>
          <a:xfrm>
            <a:off x="591620" y="938823"/>
            <a:ext cx="6857144" cy="2003460"/>
          </a:xfrm>
          <a:prstGeom prst="rect">
            <a:avLst/>
          </a:prstGeom>
        </p:spPr>
        <p:txBody>
          <a:bodyPr/>
          <a:lstStyle>
            <a:lvl1pPr>
              <a:defRPr sz="5400" b="1">
                <a:solidFill>
                  <a:schemeClr val="bg1"/>
                </a:solidFill>
              </a:defRPr>
            </a:lvl1pPr>
          </a:lstStyle>
          <a:p>
            <a:r>
              <a:rPr lang="en-US" dirty="0"/>
              <a:t>Click to edit Master title style</a:t>
            </a:r>
          </a:p>
        </p:txBody>
      </p:sp>
      <p:sp>
        <p:nvSpPr>
          <p:cNvPr id="9" name="Round Diagonal Corner Rectangle 8"/>
          <p:cNvSpPr/>
          <p:nvPr userDrawn="1"/>
        </p:nvSpPr>
        <p:spPr>
          <a:xfrm>
            <a:off x="3534310" y="2942283"/>
            <a:ext cx="5024063" cy="2170850"/>
          </a:xfrm>
          <a:prstGeom prst="round2DiagRect">
            <a:avLst>
              <a:gd name="adj1" fmla="val 43138"/>
              <a:gd name="adj2" fmla="val 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p:nvPr>
        </p:nvSpPr>
        <p:spPr>
          <a:xfrm>
            <a:off x="4087576" y="2942282"/>
            <a:ext cx="4059831" cy="2170851"/>
          </a:xfrm>
          <a:prstGeom prst="rect">
            <a:avLst/>
          </a:prstGeom>
        </p:spPr>
        <p:txBody>
          <a:bodyPr anchor="ctr" anchorCtr="0"/>
          <a:lstStyle>
            <a:lvl1pPr marL="0" indent="0">
              <a:buNone/>
              <a:defRPr sz="24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248507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294979"/>
            <a:ext cx="7899400" cy="1413744"/>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94360" y="2070595"/>
            <a:ext cx="5318760" cy="3807672"/>
          </a:xfrm>
          <a:prstGeom prst="rect">
            <a:avLst/>
          </a:prstGeo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2070595"/>
            <a:ext cx="5318760" cy="3807672"/>
          </a:xfrm>
          <a:prstGeom prst="rect">
            <a:avLst/>
          </a:prstGeo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1645362" y="6303968"/>
            <a:ext cx="4572559" cy="248677"/>
          </a:xfrm>
          <a:prstGeom prst="rect">
            <a:avLst/>
          </a:prstGeom>
        </p:spPr>
        <p:txBody>
          <a:bodyPr/>
          <a:lstStyle/>
          <a:p>
            <a:endParaRPr lang="en-US"/>
          </a:p>
        </p:txBody>
      </p:sp>
      <p:sp>
        <p:nvSpPr>
          <p:cNvPr id="7" name="Slide Number Placeholder 6"/>
          <p:cNvSpPr>
            <a:spLocks noGrp="1"/>
          </p:cNvSpPr>
          <p:nvPr>
            <p:ph type="sldNum" sz="quarter" idx="12"/>
          </p:nvPr>
        </p:nvSpPr>
        <p:spPr>
          <a:xfrm>
            <a:off x="10373360" y="2"/>
            <a:ext cx="1203187" cy="1148081"/>
          </a:xfrm>
          <a:prstGeom prst="rect">
            <a:avLst/>
          </a:prstGeom>
        </p:spPr>
        <p:txBody>
          <a:bodyPr/>
          <a:lstStyle/>
          <a:p>
            <a:fld id="{57887A72-1DD9-B842-AB39-6DEC54854239}" type="slidenum">
              <a:rPr lang="en-US" smtClean="0"/>
              <a:t>‹#›</a:t>
            </a:fld>
            <a:endParaRPr lang="en-US"/>
          </a:p>
        </p:txBody>
      </p:sp>
      <p:sp>
        <p:nvSpPr>
          <p:cNvPr id="9" name="Date Placeholder 3"/>
          <p:cNvSpPr>
            <a:spLocks noGrp="1"/>
          </p:cNvSpPr>
          <p:nvPr>
            <p:ph type="dt" sz="half" idx="13"/>
          </p:nvPr>
        </p:nvSpPr>
        <p:spPr>
          <a:xfrm>
            <a:off x="594361" y="6301512"/>
            <a:ext cx="909577" cy="248677"/>
          </a:xfrm>
          <a:prstGeom prst="rect">
            <a:avLst/>
          </a:prstGeom>
          <a:ln w="3175">
            <a:solidFill>
              <a:schemeClr val="accent6"/>
            </a:solidFill>
          </a:ln>
        </p:spPr>
        <p:txBody>
          <a:bodyPr anchor="ctr" anchorCtr="0"/>
          <a:lstStyle>
            <a:lvl1pPr algn="ctr">
              <a:defRPr sz="750">
                <a:solidFill>
                  <a:schemeClr val="accent6"/>
                </a:solidFill>
                <a:latin typeface="Arial" charset="0"/>
                <a:ea typeface="Arial" charset="0"/>
                <a:cs typeface="Arial" charset="0"/>
              </a:defRPr>
            </a:lvl1pPr>
          </a:lstStyle>
          <a:p>
            <a:fld id="{35D951AD-54EE-8248-82DF-F0751BA43C5F}" type="datetime1">
              <a:rPr lang="en-AU" smtClean="0"/>
              <a:t>15/06/2022</a:t>
            </a:fld>
            <a:endParaRPr lang="en-US" dirty="0"/>
          </a:p>
        </p:txBody>
      </p:sp>
    </p:spTree>
    <p:extLst>
      <p:ext uri="{BB962C8B-B14F-4D97-AF65-F5344CB8AC3E}">
        <p14:creationId xmlns:p14="http://schemas.microsoft.com/office/powerpoint/2010/main" val="38183703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age centered">
    <p:spTree>
      <p:nvGrpSpPr>
        <p:cNvPr id="1" name=""/>
        <p:cNvGrpSpPr/>
        <p:nvPr/>
      </p:nvGrpSpPr>
      <p:grpSpPr>
        <a:xfrm>
          <a:off x="0" y="0"/>
          <a:ext cx="0" cy="0"/>
          <a:chOff x="0" y="0"/>
          <a:chExt cx="0" cy="0"/>
        </a:xfrm>
      </p:grpSpPr>
      <p:grpSp>
        <p:nvGrpSpPr>
          <p:cNvPr id="11" name="Group 10"/>
          <p:cNvGrpSpPr/>
          <p:nvPr userDrawn="1"/>
        </p:nvGrpSpPr>
        <p:grpSpPr>
          <a:xfrm>
            <a:off x="2114936" y="300307"/>
            <a:ext cx="7958374" cy="230832"/>
            <a:chOff x="1981372" y="300307"/>
            <a:chExt cx="7958374" cy="230832"/>
          </a:xfrm>
        </p:grpSpPr>
        <p:sp>
          <p:nvSpPr>
            <p:cNvPr id="7" name="TextBox 6"/>
            <p:cNvSpPr txBox="1"/>
            <p:nvPr userDrawn="1"/>
          </p:nvSpPr>
          <p:spPr>
            <a:xfrm>
              <a:off x="1981372" y="300307"/>
              <a:ext cx="3290122" cy="230832"/>
            </a:xfrm>
            <a:prstGeom prst="rect">
              <a:avLst/>
            </a:prstGeom>
            <a:noFill/>
            <a:ln w="3175">
              <a:solidFill>
                <a:schemeClr val="bg1"/>
              </a:solidFill>
            </a:ln>
          </p:spPr>
          <p:txBody>
            <a:bodyPr wrap="square" rtlCol="0">
              <a:spAutoFit/>
            </a:bodyPr>
            <a:lstStyle/>
            <a:p>
              <a:pPr algn="ctr"/>
              <a:r>
                <a:rPr lang="en-US" sz="900" b="0" i="0" dirty="0">
                  <a:solidFill>
                    <a:schemeClr val="bg1"/>
                  </a:solidFill>
                  <a:latin typeface="Arial" charset="0"/>
                  <a:ea typeface="Arial" charset="0"/>
                  <a:cs typeface="Arial" charset="0"/>
                </a:rPr>
                <a:t>Level 18 / 570 Bourke Street Melbourne, 3000 DX210229</a:t>
              </a:r>
            </a:p>
          </p:txBody>
        </p:sp>
        <p:sp>
          <p:nvSpPr>
            <p:cNvPr id="8" name="TextBox 7"/>
            <p:cNvSpPr txBox="1"/>
            <p:nvPr userDrawn="1"/>
          </p:nvSpPr>
          <p:spPr>
            <a:xfrm>
              <a:off x="5381039" y="300307"/>
              <a:ext cx="1813648" cy="230832"/>
            </a:xfrm>
            <a:prstGeom prst="rect">
              <a:avLst/>
            </a:prstGeom>
            <a:noFill/>
            <a:ln w="3175">
              <a:solidFill>
                <a:schemeClr val="bg1"/>
              </a:solidFill>
            </a:ln>
          </p:spPr>
          <p:txBody>
            <a:bodyPr wrap="square" rtlCol="0">
              <a:spAutoFit/>
            </a:bodyPr>
            <a:lstStyle/>
            <a:p>
              <a:pPr algn="ctr"/>
              <a:r>
                <a:rPr lang="en-US" sz="900" b="1" i="0" dirty="0">
                  <a:solidFill>
                    <a:schemeClr val="bg1"/>
                  </a:solidFill>
                  <a:latin typeface="Arial" charset="0"/>
                  <a:ea typeface="Arial" charset="0"/>
                  <a:cs typeface="Arial" charset="0"/>
                </a:rPr>
                <a:t>e. </a:t>
              </a:r>
              <a:r>
                <a:rPr lang="en-US" sz="900" b="0" i="0" dirty="0" err="1">
                  <a:solidFill>
                    <a:schemeClr val="bg1"/>
                  </a:solidFill>
                  <a:latin typeface="Arial" charset="0"/>
                  <a:ea typeface="Arial" charset="0"/>
                  <a:cs typeface="Arial" charset="0"/>
                </a:rPr>
                <a:t>childsafe@ccyp.vic.gov.au</a:t>
              </a:r>
              <a:endParaRPr lang="en-US" sz="900" b="1" i="0" dirty="0">
                <a:solidFill>
                  <a:schemeClr val="bg1"/>
                </a:solidFill>
                <a:latin typeface="Arial" charset="0"/>
                <a:ea typeface="Arial" charset="0"/>
                <a:cs typeface="Arial" charset="0"/>
              </a:endParaRPr>
            </a:p>
          </p:txBody>
        </p:sp>
        <p:sp>
          <p:nvSpPr>
            <p:cNvPr id="9" name="TextBox 8"/>
            <p:cNvSpPr txBox="1"/>
            <p:nvPr userDrawn="1"/>
          </p:nvSpPr>
          <p:spPr>
            <a:xfrm>
              <a:off x="7304232" y="300307"/>
              <a:ext cx="1168964" cy="230832"/>
            </a:xfrm>
            <a:prstGeom prst="rect">
              <a:avLst/>
            </a:prstGeom>
            <a:noFill/>
            <a:ln w="3175">
              <a:solidFill>
                <a:schemeClr val="bg1"/>
              </a:solidFill>
            </a:ln>
          </p:spPr>
          <p:txBody>
            <a:bodyPr wrap="square" rtlCol="0">
              <a:spAutoFit/>
            </a:bodyPr>
            <a:lstStyle/>
            <a:p>
              <a:pPr algn="ctr"/>
              <a:r>
                <a:rPr lang="en-US" sz="900" b="1" i="0" dirty="0">
                  <a:solidFill>
                    <a:schemeClr val="bg1"/>
                  </a:solidFill>
                  <a:latin typeface="Arial" charset="0"/>
                  <a:ea typeface="Arial" charset="0"/>
                  <a:cs typeface="Arial" charset="0"/>
                </a:rPr>
                <a:t>p. </a:t>
              </a:r>
              <a:r>
                <a:rPr lang="en-US" sz="900" b="0" i="0" dirty="0">
                  <a:solidFill>
                    <a:schemeClr val="bg1"/>
                  </a:solidFill>
                  <a:latin typeface="Arial" charset="0"/>
                  <a:ea typeface="Arial" charset="0"/>
                  <a:cs typeface="Arial" charset="0"/>
                </a:rPr>
                <a:t>1300 782 978 </a:t>
              </a:r>
            </a:p>
          </p:txBody>
        </p:sp>
        <p:sp>
          <p:nvSpPr>
            <p:cNvPr id="10" name="TextBox 9"/>
            <p:cNvSpPr txBox="1"/>
            <p:nvPr userDrawn="1"/>
          </p:nvSpPr>
          <p:spPr>
            <a:xfrm>
              <a:off x="8582741" y="300307"/>
              <a:ext cx="1357005" cy="230832"/>
            </a:xfrm>
            <a:prstGeom prst="rect">
              <a:avLst/>
            </a:prstGeom>
            <a:noFill/>
            <a:ln w="3175">
              <a:solidFill>
                <a:schemeClr val="bg1"/>
              </a:solidFill>
            </a:ln>
          </p:spPr>
          <p:txBody>
            <a:bodyPr wrap="square" rtlCol="0">
              <a:spAutoFit/>
            </a:bodyPr>
            <a:lstStyle/>
            <a:p>
              <a:pPr algn="ctr"/>
              <a:r>
                <a:rPr lang="en-US" sz="900" b="1" i="0" dirty="0">
                  <a:solidFill>
                    <a:schemeClr val="bg1"/>
                  </a:solidFill>
                  <a:latin typeface="Arial" charset="0"/>
                  <a:ea typeface="Arial" charset="0"/>
                  <a:cs typeface="Arial" charset="0"/>
                </a:rPr>
                <a:t>w. </a:t>
              </a:r>
              <a:r>
                <a:rPr lang="en-US" sz="900" b="0" i="0" dirty="0" err="1">
                  <a:solidFill>
                    <a:schemeClr val="bg1"/>
                  </a:solidFill>
                  <a:latin typeface="Arial" charset="0"/>
                  <a:ea typeface="Arial" charset="0"/>
                  <a:cs typeface="Arial" charset="0"/>
                </a:rPr>
                <a:t>ccyp.vic.gov.au</a:t>
              </a:r>
              <a:endParaRPr lang="en-US" sz="900" b="0" i="0" dirty="0">
                <a:solidFill>
                  <a:schemeClr val="bg1"/>
                </a:solidFill>
                <a:latin typeface="Arial" charset="0"/>
                <a:ea typeface="Arial" charset="0"/>
                <a:cs typeface="Arial" charset="0"/>
              </a:endParaRPr>
            </a:p>
          </p:txBody>
        </p:sp>
      </p:grpSp>
      <p:sp>
        <p:nvSpPr>
          <p:cNvPr id="12" name="Title 1"/>
          <p:cNvSpPr>
            <a:spLocks noGrp="1"/>
          </p:cNvSpPr>
          <p:nvPr>
            <p:ph type="title"/>
          </p:nvPr>
        </p:nvSpPr>
        <p:spPr>
          <a:xfrm>
            <a:off x="2114936" y="1397763"/>
            <a:ext cx="4296138" cy="3516288"/>
          </a:xfrm>
          <a:prstGeom prst="rect">
            <a:avLst/>
          </a:prstGeom>
        </p:spPr>
        <p:txBody>
          <a:bodyPr/>
          <a:lstStyle>
            <a:lvl1pPr>
              <a:defRPr sz="6000" b="1">
                <a:solidFill>
                  <a:schemeClr val="bg1"/>
                </a:solidFill>
              </a:defRPr>
            </a:lvl1pPr>
          </a:lstStyle>
          <a:p>
            <a:r>
              <a:rPr lang="en-US" dirty="0"/>
              <a:t>Click to edit Master title style</a:t>
            </a:r>
          </a:p>
        </p:txBody>
      </p:sp>
      <p:sp>
        <p:nvSpPr>
          <p:cNvPr id="13" name="Round Diagonal Corner Rectangle 12"/>
          <p:cNvSpPr/>
          <p:nvPr userDrawn="1"/>
        </p:nvSpPr>
        <p:spPr>
          <a:xfrm>
            <a:off x="6411074" y="2157573"/>
            <a:ext cx="3662235" cy="2756478"/>
          </a:xfrm>
          <a:prstGeom prst="round2DiagRect">
            <a:avLst>
              <a:gd name="adj1" fmla="val 29720"/>
              <a:gd name="adj2" fmla="val 0"/>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p:cNvSpPr>
            <a:spLocks noGrp="1"/>
          </p:cNvSpPr>
          <p:nvPr>
            <p:ph type="body" idx="1"/>
          </p:nvPr>
        </p:nvSpPr>
        <p:spPr>
          <a:xfrm>
            <a:off x="6781893" y="2157572"/>
            <a:ext cx="2916910" cy="2756479"/>
          </a:xfrm>
          <a:prstGeom prst="rect">
            <a:avLst/>
          </a:prstGeom>
        </p:spPr>
        <p:txBody>
          <a:bodyPr anchor="ctr" anchorCtr="0"/>
          <a:lstStyle>
            <a:lvl1pPr marL="0" indent="0">
              <a:buNone/>
              <a:defRPr sz="20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9152714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accent2"/>
              </a:buClr>
              <a:defRPr b="0" i="0">
                <a:latin typeface="Arial" charset="0"/>
                <a:ea typeface="Arial" charset="0"/>
                <a:cs typeface="Arial" charset="0"/>
              </a:defRPr>
            </a:lvl1pPr>
            <a:lvl2pPr>
              <a:buClr>
                <a:schemeClr val="accent2"/>
              </a:buClr>
              <a:defRPr b="0" i="0">
                <a:latin typeface="Arial" charset="0"/>
                <a:ea typeface="Arial" charset="0"/>
                <a:cs typeface="Arial" charset="0"/>
              </a:defRPr>
            </a:lvl2pPr>
            <a:lvl3pPr>
              <a:buClr>
                <a:schemeClr val="accent2"/>
              </a:buClr>
              <a:defRPr b="0" i="0">
                <a:latin typeface="Arial" charset="0"/>
                <a:ea typeface="Arial" charset="0"/>
                <a:cs typeface="Arial" charset="0"/>
              </a:defRPr>
            </a:lvl3pPr>
            <a:lvl4pPr>
              <a:buClr>
                <a:schemeClr val="accent2"/>
              </a:buClr>
              <a:defRPr b="0" i="0">
                <a:latin typeface="Arial" charset="0"/>
                <a:ea typeface="Arial" charset="0"/>
                <a:cs typeface="Arial" charset="0"/>
              </a:defRPr>
            </a:lvl4pPr>
            <a:lvl5pPr>
              <a:buClr>
                <a:schemeClr val="accent2"/>
              </a:buCl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p>
        </p:txBody>
      </p:sp>
      <p:sp>
        <p:nvSpPr>
          <p:cNvPr id="16" name="Slide Number Placeholder 15"/>
          <p:cNvSpPr>
            <a:spLocks noGrp="1"/>
          </p:cNvSpPr>
          <p:nvPr>
            <p:ph type="sldNum" sz="quarter" idx="12"/>
          </p:nvPr>
        </p:nvSpPr>
        <p:spPr/>
        <p:txBody>
          <a:bodyPr/>
          <a:lstStyle/>
          <a:p>
            <a:fld id="{57887A72-1DD9-B842-AB39-6DEC54854239}" type="slidenum">
              <a:rPr lang="en-US" smtClean="0"/>
              <a:pPr/>
              <a:t>‹#›</a:t>
            </a:fld>
            <a:endParaRPr lang="en-US" dirty="0"/>
          </a:p>
        </p:txBody>
      </p:sp>
    </p:spTree>
    <p:extLst>
      <p:ext uri="{BB962C8B-B14F-4D97-AF65-F5344CB8AC3E}">
        <p14:creationId xmlns:p14="http://schemas.microsoft.com/office/powerpoint/2010/main" val="13434803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 Single Corner Rectangle 10"/>
          <p:cNvSpPr/>
          <p:nvPr userDrawn="1"/>
        </p:nvSpPr>
        <p:spPr>
          <a:xfrm flipV="1">
            <a:off x="0" y="294979"/>
            <a:ext cx="9164320" cy="5550236"/>
          </a:xfrm>
          <a:prstGeom prst="round1Rect">
            <a:avLst>
              <a:gd name="adj" fmla="val 261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559139"/>
            <a:ext cx="7885430" cy="3728381"/>
          </a:xfrm>
        </p:spPr>
        <p:txBody>
          <a:bodyPr anchor="ctr" anchorCtr="0"/>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4361" y="4450080"/>
            <a:ext cx="7631429" cy="1024855"/>
          </a:xfrm>
        </p:spPr>
        <p:txBody>
          <a:bodyPr anchor="ctr" anchorCtr="0"/>
          <a:lstStyle>
            <a:lvl1pPr marL="0" indent="0">
              <a:buNone/>
              <a:defRPr sz="24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57887A72-1DD9-B842-AB39-6DEC54854239}" type="slidenum">
              <a:rPr lang="en-US" smtClean="0"/>
              <a:t>‹#›</a:t>
            </a:fld>
            <a:endParaRPr lang="en-US"/>
          </a:p>
        </p:txBody>
      </p:sp>
      <p:sp>
        <p:nvSpPr>
          <p:cNvPr id="15" name="Footer Placeholder 4"/>
          <p:cNvSpPr>
            <a:spLocks noGrp="1"/>
          </p:cNvSpPr>
          <p:nvPr>
            <p:ph type="ftr" sz="quarter" idx="3"/>
          </p:nvPr>
        </p:nvSpPr>
        <p:spPr>
          <a:xfrm>
            <a:off x="1645362" y="6303966"/>
            <a:ext cx="4572558" cy="248677"/>
          </a:xfrm>
          <a:prstGeom prst="rect">
            <a:avLst/>
          </a:prstGeom>
          <a:ln w="3175">
            <a:solidFill>
              <a:schemeClr val="accent6"/>
            </a:solidFill>
          </a:ln>
        </p:spPr>
        <p:txBody>
          <a:bodyPr vert="horz" lIns="91440" tIns="45720" rIns="91440" bIns="45720" rtlCol="0" anchor="ctr"/>
          <a:lstStyle>
            <a:lvl1pPr algn="ctr">
              <a:defRPr sz="1000">
                <a:solidFill>
                  <a:schemeClr val="accent6"/>
                </a:solidFill>
                <a:latin typeface="Arial" charset="0"/>
                <a:ea typeface="Arial" charset="0"/>
                <a:cs typeface="Arial" charset="0"/>
              </a:defRPr>
            </a:lvl1pPr>
          </a:lstStyle>
          <a:p>
            <a:endParaRPr lang="en-US" dirty="0"/>
          </a:p>
        </p:txBody>
      </p:sp>
      <p:sp>
        <p:nvSpPr>
          <p:cNvPr id="16"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07C10D04-88B1-BB43-98FF-139BDF730588}" type="datetime1">
              <a:rPr lang="en-AU" smtClean="0"/>
              <a:t>15/06/2022</a:t>
            </a:fld>
            <a:endParaRPr lang="en-US" dirty="0"/>
          </a:p>
        </p:txBody>
      </p:sp>
    </p:spTree>
    <p:extLst>
      <p:ext uri="{BB962C8B-B14F-4D97-AF65-F5344CB8AC3E}">
        <p14:creationId xmlns:p14="http://schemas.microsoft.com/office/powerpoint/2010/main" val="123074091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94360" y="2070595"/>
            <a:ext cx="5318760" cy="3807672"/>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2070595"/>
            <a:ext cx="5318760" cy="3807672"/>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1645362" y="6303966"/>
            <a:ext cx="4572558" cy="24867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887A72-1DD9-B842-AB39-6DEC54854239}" type="slidenum">
              <a:rPr lang="en-US" smtClean="0"/>
              <a:t>‹#›</a:t>
            </a:fld>
            <a:endParaRPr lang="en-US"/>
          </a:p>
        </p:txBody>
      </p:sp>
      <p:sp>
        <p:nvSpPr>
          <p:cNvPr id="9"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35D951AD-54EE-8248-82DF-F0751BA43C5F}" type="datetime1">
              <a:rPr lang="en-AU" smtClean="0"/>
              <a:t>15/06/2022</a:t>
            </a:fld>
            <a:endParaRPr lang="en-US" dirty="0"/>
          </a:p>
        </p:txBody>
      </p:sp>
    </p:spTree>
    <p:extLst>
      <p:ext uri="{BB962C8B-B14F-4D97-AF65-F5344CB8AC3E}">
        <p14:creationId xmlns:p14="http://schemas.microsoft.com/office/powerpoint/2010/main" val="49998646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94979"/>
            <a:ext cx="7980680" cy="139698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95948" y="1942180"/>
            <a:ext cx="537786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5948" y="2766092"/>
            <a:ext cx="5377861" cy="2974308"/>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942180"/>
            <a:ext cx="5404346"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766092"/>
            <a:ext cx="5404346" cy="2974308"/>
          </a:xfrm>
        </p:spPr>
        <p:txBody>
          <a:bodyPr/>
          <a:lstStyle>
            <a:lvl1pPr>
              <a:buClr>
                <a:schemeClr val="accent2"/>
              </a:buClr>
              <a:defRPr>
                <a:latin typeface="Arial" charset="0"/>
                <a:ea typeface="Arial" charset="0"/>
                <a:cs typeface="Arial" charset="0"/>
              </a:defRPr>
            </a:lvl1pPr>
            <a:lvl2pPr>
              <a:buClr>
                <a:schemeClr val="accent2"/>
              </a:buClr>
              <a:defRPr>
                <a:latin typeface="Arial" charset="0"/>
                <a:ea typeface="Arial" charset="0"/>
                <a:cs typeface="Arial" charset="0"/>
              </a:defRPr>
            </a:lvl2pPr>
            <a:lvl3pPr>
              <a:buClr>
                <a:schemeClr val="accent2"/>
              </a:buClr>
              <a:defRPr>
                <a:latin typeface="Arial" charset="0"/>
                <a:ea typeface="Arial" charset="0"/>
                <a:cs typeface="Arial" charset="0"/>
              </a:defRPr>
            </a:lvl3pPr>
            <a:lvl4pPr>
              <a:buClr>
                <a:schemeClr val="accent2"/>
              </a:buClr>
              <a:defRPr>
                <a:latin typeface="Arial" charset="0"/>
                <a:ea typeface="Arial" charset="0"/>
                <a:cs typeface="Arial" charset="0"/>
              </a:defRPr>
            </a:lvl4pPr>
            <a:lvl5pPr>
              <a:buClr>
                <a:schemeClr val="accent2"/>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1645362" y="6303966"/>
            <a:ext cx="4572558" cy="24867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7887A72-1DD9-B842-AB39-6DEC54854239}" type="slidenum">
              <a:rPr lang="en-US" smtClean="0"/>
              <a:t>‹#›</a:t>
            </a:fld>
            <a:endParaRPr lang="en-US"/>
          </a:p>
        </p:txBody>
      </p:sp>
      <p:sp>
        <p:nvSpPr>
          <p:cNvPr id="12" name="Date Placeholder 3"/>
          <p:cNvSpPr>
            <a:spLocks noGrp="1"/>
          </p:cNvSpPr>
          <p:nvPr>
            <p:ph type="dt" sz="half" idx="13"/>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CC89ADC3-B8C8-3A42-82AC-CFA001802AC2}" type="datetime1">
              <a:rPr lang="en-AU" smtClean="0"/>
              <a:t>15/06/2022</a:t>
            </a:fld>
            <a:endParaRPr lang="en-US" dirty="0"/>
          </a:p>
        </p:txBody>
      </p:sp>
    </p:spTree>
    <p:extLst>
      <p:ext uri="{BB962C8B-B14F-4D97-AF65-F5344CB8AC3E}">
        <p14:creationId xmlns:p14="http://schemas.microsoft.com/office/powerpoint/2010/main" val="16902335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503448" y="5853693"/>
            <a:ext cx="1688552" cy="889000"/>
          </a:xfrm>
          <a:prstGeom prst="rect">
            <a:avLst/>
          </a:prstGeom>
        </p:spPr>
      </p:pic>
      <p:sp>
        <p:nvSpPr>
          <p:cNvPr id="13" name="TextBox 12"/>
          <p:cNvSpPr txBox="1"/>
          <p:nvPr userDrawn="1"/>
        </p:nvSpPr>
        <p:spPr>
          <a:xfrm>
            <a:off x="594360" y="6259318"/>
            <a:ext cx="3290122" cy="230832"/>
          </a:xfrm>
          <a:prstGeom prst="rect">
            <a:avLst/>
          </a:prstGeom>
          <a:noFill/>
          <a:ln w="3175">
            <a:solidFill>
              <a:schemeClr val="accent6"/>
            </a:solidFill>
          </a:ln>
        </p:spPr>
        <p:txBody>
          <a:bodyPr wrap="square" rtlCol="0">
            <a:spAutoFit/>
          </a:bodyPr>
          <a:lstStyle/>
          <a:p>
            <a:pPr algn="ctr"/>
            <a:r>
              <a:rPr lang="en-US" sz="900" b="0" i="0" dirty="0">
                <a:solidFill>
                  <a:schemeClr val="accent6"/>
                </a:solidFill>
                <a:latin typeface="Arial" charset="0"/>
                <a:ea typeface="Arial" charset="0"/>
                <a:cs typeface="Arial" charset="0"/>
              </a:rPr>
              <a:t>Level 18 / 570 Bourke Street Melbourne, 3000 DX210229</a:t>
            </a:r>
          </a:p>
        </p:txBody>
      </p:sp>
      <p:sp>
        <p:nvSpPr>
          <p:cNvPr id="14" name="TextBox 13"/>
          <p:cNvSpPr txBox="1"/>
          <p:nvPr userDrawn="1"/>
        </p:nvSpPr>
        <p:spPr>
          <a:xfrm>
            <a:off x="3994027" y="6259318"/>
            <a:ext cx="1813648" cy="230832"/>
          </a:xfrm>
          <a:prstGeom prst="rect">
            <a:avLst/>
          </a:prstGeom>
          <a:noFill/>
          <a:ln w="3175">
            <a:solidFill>
              <a:schemeClr val="accent6"/>
            </a:solidFill>
          </a:ln>
        </p:spPr>
        <p:txBody>
          <a:bodyPr wrap="square" rtlCol="0">
            <a:spAutoFit/>
          </a:bodyPr>
          <a:lstStyle/>
          <a:p>
            <a:pPr algn="ctr"/>
            <a:r>
              <a:rPr lang="en-US" sz="900" b="1" i="0" dirty="0">
                <a:solidFill>
                  <a:schemeClr val="accent6"/>
                </a:solidFill>
                <a:latin typeface="Arial" charset="0"/>
                <a:ea typeface="Arial" charset="0"/>
                <a:cs typeface="Arial" charset="0"/>
              </a:rPr>
              <a:t>e. </a:t>
            </a:r>
            <a:r>
              <a:rPr lang="en-US" sz="900" b="0" i="0" dirty="0">
                <a:solidFill>
                  <a:schemeClr val="accent6"/>
                </a:solidFill>
                <a:latin typeface="Arial" charset="0"/>
                <a:ea typeface="Arial" charset="0"/>
                <a:cs typeface="Arial" charset="0"/>
              </a:rPr>
              <a:t>contact@ccyp.vic.gov.au</a:t>
            </a:r>
            <a:endParaRPr lang="en-US" sz="900" b="1" i="0" dirty="0">
              <a:solidFill>
                <a:schemeClr val="accent6"/>
              </a:solidFill>
              <a:latin typeface="Arial" charset="0"/>
              <a:ea typeface="Arial" charset="0"/>
              <a:cs typeface="Arial" charset="0"/>
            </a:endParaRPr>
          </a:p>
        </p:txBody>
      </p:sp>
      <p:sp>
        <p:nvSpPr>
          <p:cNvPr id="15" name="TextBox 14"/>
          <p:cNvSpPr txBox="1"/>
          <p:nvPr userDrawn="1"/>
        </p:nvSpPr>
        <p:spPr>
          <a:xfrm>
            <a:off x="5917220" y="6259318"/>
            <a:ext cx="1168964" cy="230832"/>
          </a:xfrm>
          <a:prstGeom prst="rect">
            <a:avLst/>
          </a:prstGeom>
          <a:noFill/>
          <a:ln w="3175">
            <a:solidFill>
              <a:schemeClr val="accent6"/>
            </a:solidFill>
          </a:ln>
        </p:spPr>
        <p:txBody>
          <a:bodyPr wrap="square" rtlCol="0">
            <a:spAutoFit/>
          </a:bodyPr>
          <a:lstStyle/>
          <a:p>
            <a:pPr algn="ctr"/>
            <a:r>
              <a:rPr lang="en-US" sz="900" b="1" i="0" dirty="0">
                <a:solidFill>
                  <a:schemeClr val="accent6"/>
                </a:solidFill>
                <a:latin typeface="Arial" charset="0"/>
                <a:ea typeface="Arial" charset="0"/>
                <a:cs typeface="Arial" charset="0"/>
              </a:rPr>
              <a:t>p. (03)</a:t>
            </a:r>
            <a:r>
              <a:rPr lang="en-US" sz="900" b="1" i="0" baseline="0" dirty="0">
                <a:solidFill>
                  <a:schemeClr val="accent6"/>
                </a:solidFill>
                <a:latin typeface="Arial" charset="0"/>
                <a:ea typeface="Arial" charset="0"/>
                <a:cs typeface="Arial" charset="0"/>
              </a:rPr>
              <a:t> 8601 5281</a:t>
            </a:r>
            <a:endParaRPr lang="en-US" sz="900" b="0" i="0" dirty="0">
              <a:solidFill>
                <a:schemeClr val="accent6"/>
              </a:solidFill>
              <a:latin typeface="Arial" charset="0"/>
              <a:ea typeface="Arial" charset="0"/>
              <a:cs typeface="Arial" charset="0"/>
            </a:endParaRPr>
          </a:p>
        </p:txBody>
      </p:sp>
      <p:sp>
        <p:nvSpPr>
          <p:cNvPr id="16" name="TextBox 15"/>
          <p:cNvSpPr txBox="1"/>
          <p:nvPr userDrawn="1"/>
        </p:nvSpPr>
        <p:spPr>
          <a:xfrm>
            <a:off x="7195729" y="6259318"/>
            <a:ext cx="1357005" cy="230832"/>
          </a:xfrm>
          <a:prstGeom prst="rect">
            <a:avLst/>
          </a:prstGeom>
          <a:noFill/>
          <a:ln w="3175">
            <a:solidFill>
              <a:schemeClr val="accent6"/>
            </a:solidFill>
          </a:ln>
        </p:spPr>
        <p:txBody>
          <a:bodyPr wrap="square" rtlCol="0">
            <a:spAutoFit/>
          </a:bodyPr>
          <a:lstStyle/>
          <a:p>
            <a:pPr algn="ctr"/>
            <a:r>
              <a:rPr lang="en-US" sz="900" b="1" i="0" dirty="0">
                <a:solidFill>
                  <a:schemeClr val="accent6"/>
                </a:solidFill>
                <a:latin typeface="Arial" charset="0"/>
                <a:ea typeface="Arial" charset="0"/>
                <a:cs typeface="Arial" charset="0"/>
              </a:rPr>
              <a:t>w. </a:t>
            </a:r>
            <a:r>
              <a:rPr lang="en-US" sz="900" b="0" i="0" dirty="0" err="1">
                <a:solidFill>
                  <a:schemeClr val="accent6"/>
                </a:solidFill>
                <a:latin typeface="Arial" charset="0"/>
                <a:ea typeface="Arial" charset="0"/>
                <a:cs typeface="Arial" charset="0"/>
              </a:rPr>
              <a:t>ccyp.vic.gov.au</a:t>
            </a:r>
            <a:endParaRPr lang="en-US" sz="900" b="0" i="0" dirty="0">
              <a:solidFill>
                <a:schemeClr val="accent6"/>
              </a:solidFill>
              <a:latin typeface="Arial" charset="0"/>
              <a:ea typeface="Arial" charset="0"/>
              <a:cs typeface="Arial" charset="0"/>
            </a:endParaRPr>
          </a:p>
        </p:txBody>
      </p:sp>
    </p:spTree>
    <p:extLst>
      <p:ext uri="{BB962C8B-B14F-4D97-AF65-F5344CB8AC3E}">
        <p14:creationId xmlns:p14="http://schemas.microsoft.com/office/powerpoint/2010/main" val="3878658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6" r:id="rId3"/>
    <p:sldLayoutId id="2147483687" r:id="rId4"/>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
            <a:ext cx="12192000" cy="5527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3" cstate="screen">
            <a:alphaModFix amt="10000"/>
            <a:extLst>
              <a:ext uri="{28A0092B-C50C-407E-A947-70E740481C1C}">
                <a14:useLocalDpi xmlns:a14="http://schemas.microsoft.com/office/drawing/2010/main"/>
              </a:ext>
            </a:extLst>
          </a:blip>
          <a:srcRect/>
          <a:stretch/>
        </p:blipFill>
        <p:spPr>
          <a:xfrm rot="16200000">
            <a:off x="5142139" y="-1211770"/>
            <a:ext cx="5838092" cy="8261635"/>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32432" y="5527496"/>
            <a:ext cx="2527136" cy="1330503"/>
          </a:xfrm>
          <a:prstGeom prst="rect">
            <a:avLst/>
          </a:prstGeom>
        </p:spPr>
      </p:pic>
    </p:spTree>
    <p:extLst>
      <p:ext uri="{BB962C8B-B14F-4D97-AF65-F5344CB8AC3E}">
        <p14:creationId xmlns:p14="http://schemas.microsoft.com/office/powerpoint/2010/main" val="906352877"/>
      </p:ext>
    </p:extLst>
  </p:cSld>
  <p:clrMap bg1="lt1" tx1="dk1" bg2="lt2" tx2="dk2" accent1="accent1" accent2="accent2" accent3="accent3" accent4="accent4" accent5="accent5" accent6="accent6" hlink="hlink" folHlink="folHlink"/>
  <p:sldLayoutIdLst>
    <p:sldLayoutId id="2147483684" r:id="rId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ound Single Corner Rectangle 17"/>
          <p:cNvSpPr/>
          <p:nvPr userDrawn="1"/>
        </p:nvSpPr>
        <p:spPr>
          <a:xfrm rot="10800000" flipV="1">
            <a:off x="4305300" y="0"/>
            <a:ext cx="7903284" cy="742741"/>
          </a:xfrm>
          <a:prstGeom prst="round1Rect">
            <a:avLst>
              <a:gd name="adj" fmla="val 42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5"/>
          <p:cNvSpPr/>
          <p:nvPr userDrawn="1"/>
        </p:nvSpPr>
        <p:spPr>
          <a:xfrm flipV="1">
            <a:off x="0" y="294979"/>
            <a:ext cx="9074844" cy="853102"/>
          </a:xfrm>
          <a:prstGeom prst="round1Rect">
            <a:avLst>
              <a:gd name="adj" fmla="val 420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15251" y="5843333"/>
            <a:ext cx="1688552" cy="889000"/>
          </a:xfrm>
          <a:prstGeom prst="rect">
            <a:avLst/>
          </a:prstGeom>
        </p:spPr>
      </p:pic>
      <p:sp>
        <p:nvSpPr>
          <p:cNvPr id="2" name="Title Placeholder 1"/>
          <p:cNvSpPr>
            <a:spLocks noGrp="1"/>
          </p:cNvSpPr>
          <p:nvPr>
            <p:ph type="title"/>
          </p:nvPr>
        </p:nvSpPr>
        <p:spPr>
          <a:xfrm>
            <a:off x="594360" y="294979"/>
            <a:ext cx="7899400" cy="8531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4360" y="1337022"/>
            <a:ext cx="10515600" cy="4625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373359" y="0"/>
            <a:ext cx="1203187" cy="1148081"/>
          </a:xfrm>
          <a:prstGeom prst="rect">
            <a:avLst/>
          </a:prstGeom>
        </p:spPr>
        <p:txBody>
          <a:bodyPr vert="horz" lIns="91440" tIns="0" rIns="91440" bIns="45720" rtlCol="0" anchor="ctr" anchorCtr="0"/>
          <a:lstStyle>
            <a:lvl1pPr algn="r">
              <a:defRPr sz="1200">
                <a:solidFill>
                  <a:schemeClr val="tx1"/>
                </a:solidFill>
                <a:latin typeface="Arial" charset="0"/>
                <a:ea typeface="Arial" charset="0"/>
                <a:cs typeface="Arial" charset="0"/>
              </a:defRPr>
            </a:lvl1pPr>
          </a:lstStyle>
          <a:p>
            <a:fld id="{57887A72-1DD9-B842-AB39-6DEC54854239}" type="slidenum">
              <a:rPr lang="en-US" smtClean="0"/>
              <a:pPr/>
              <a:t>‹#›</a:t>
            </a:fld>
            <a:endParaRPr lang="en-US" dirty="0"/>
          </a:p>
        </p:txBody>
      </p:sp>
      <p:sp>
        <p:nvSpPr>
          <p:cNvPr id="14"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75FCE0D6-377C-2E40-92A6-CC9624072BEF}" type="datetime1">
              <a:rPr lang="en-AU" smtClean="0"/>
              <a:t>15/06/2022</a:t>
            </a:fld>
            <a:endParaRPr lang="en-US" dirty="0"/>
          </a:p>
        </p:txBody>
      </p:sp>
      <p:sp>
        <p:nvSpPr>
          <p:cNvPr id="24" name="Footer Placeholder 23"/>
          <p:cNvSpPr>
            <a:spLocks noGrp="1"/>
          </p:cNvSpPr>
          <p:nvPr>
            <p:ph type="ftr" sz="quarter" idx="3"/>
          </p:nvPr>
        </p:nvSpPr>
        <p:spPr>
          <a:xfrm>
            <a:off x="1641389" y="6301510"/>
            <a:ext cx="4578179" cy="248677"/>
          </a:xfrm>
          <a:prstGeom prst="rect">
            <a:avLst/>
          </a:prstGeom>
          <a:ln w="3175">
            <a:solidFill>
              <a:schemeClr val="accent6"/>
            </a:solidFill>
          </a:ln>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7050067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 id="2147483670" r:id="rId7"/>
    <p:sldLayoutId id="2147483671" r:id="rId8"/>
  </p:sldLayoutIdLst>
  <mc:AlternateContent xmlns:mc="http://schemas.openxmlformats.org/markup-compatibility/2006" xmlns:p14="http://schemas.microsoft.com/office/powerpoint/2010/main">
    <mc:Choice Requires="p14">
      <p:transition p14:dur="250"/>
    </mc:Choice>
    <mc:Fallback xmlns="">
      <p:transition/>
    </mc:Fallback>
  </mc:AlternateContent>
  <p:hf hdr="0"/>
  <p:txStyles>
    <p:titleStyle>
      <a:lvl1pPr marL="9525" indent="0" algn="l" defTabSz="914400" rtl="0" eaLnBrk="1" latinLnBrk="0" hangingPunct="1">
        <a:lnSpc>
          <a:spcPct val="90000"/>
        </a:lnSpc>
        <a:spcBef>
          <a:spcPct val="0"/>
        </a:spcBef>
        <a:buNone/>
        <a:tabLst/>
        <a:defRPr sz="300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2"/>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2"/>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2"/>
        </a:buClr>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2"/>
        </a:buClr>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chemeClr val="accent2"/>
        </a:buClr>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 Single Corner Rectangle 5"/>
          <p:cNvSpPr/>
          <p:nvPr userDrawn="1"/>
        </p:nvSpPr>
        <p:spPr>
          <a:xfrm rot="10800000" flipV="1">
            <a:off x="2732926" y="267128"/>
            <a:ext cx="9459074" cy="1190833"/>
          </a:xfrm>
          <a:prstGeom prst="round1Rect">
            <a:avLst>
              <a:gd name="adj" fmla="val 42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 Single Corner Rectangle 7"/>
          <p:cNvSpPr/>
          <p:nvPr userDrawn="1"/>
        </p:nvSpPr>
        <p:spPr>
          <a:xfrm flipV="1">
            <a:off x="-1" y="620734"/>
            <a:ext cx="8136443" cy="1675427"/>
          </a:xfrm>
          <a:prstGeom prst="round1Rect">
            <a:avLst>
              <a:gd name="adj" fmla="val 420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595" y="5889308"/>
            <a:ext cx="1688552" cy="889000"/>
          </a:xfrm>
          <a:prstGeom prst="rect">
            <a:avLst/>
          </a:prstGeom>
        </p:spPr>
      </p:pic>
      <p:sp>
        <p:nvSpPr>
          <p:cNvPr id="2" name="Title Placeholder 1"/>
          <p:cNvSpPr>
            <a:spLocks noGrp="1"/>
          </p:cNvSpPr>
          <p:nvPr>
            <p:ph type="title"/>
          </p:nvPr>
        </p:nvSpPr>
        <p:spPr>
          <a:xfrm>
            <a:off x="560408" y="820017"/>
            <a:ext cx="6731643"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10373359" y="267127"/>
            <a:ext cx="1203187" cy="1190835"/>
          </a:xfrm>
          <a:prstGeom prst="rect">
            <a:avLst/>
          </a:prstGeom>
        </p:spPr>
        <p:txBody>
          <a:bodyPr vert="horz" lIns="91440" tIns="0" rIns="91440" bIns="45720" rtlCol="0" anchor="ctr" anchorCtr="0"/>
          <a:lstStyle>
            <a:lvl1pPr algn="r">
              <a:defRPr sz="1200">
                <a:solidFill>
                  <a:schemeClr val="tx1"/>
                </a:solidFill>
                <a:latin typeface="Arial" charset="0"/>
                <a:ea typeface="Arial" charset="0"/>
                <a:cs typeface="Arial" charset="0"/>
              </a:defRPr>
            </a:lvl1pPr>
          </a:lstStyle>
          <a:p>
            <a:fld id="{57887A72-1DD9-B842-AB39-6DEC54854239}" type="slidenum">
              <a:rPr lang="en-US" smtClean="0"/>
              <a:pPr/>
              <a:t>‹#›</a:t>
            </a:fld>
            <a:endParaRPr lang="en-US" dirty="0"/>
          </a:p>
        </p:txBody>
      </p:sp>
      <p:sp>
        <p:nvSpPr>
          <p:cNvPr id="11" name="Date Placeholder 3"/>
          <p:cNvSpPr>
            <a:spLocks noGrp="1"/>
          </p:cNvSpPr>
          <p:nvPr>
            <p:ph type="dt" sz="half" idx="2"/>
          </p:nvPr>
        </p:nvSpPr>
        <p:spPr>
          <a:xfrm>
            <a:off x="550863"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75FCE0D6-377C-2E40-92A6-CC9624072BEF}" type="datetime1">
              <a:rPr lang="en-AU" smtClean="0"/>
              <a:t>15/06/2022</a:t>
            </a:fld>
            <a:endParaRPr lang="en-US" dirty="0"/>
          </a:p>
        </p:txBody>
      </p:sp>
      <p:sp>
        <p:nvSpPr>
          <p:cNvPr id="13" name="Footer Placeholder 23"/>
          <p:cNvSpPr>
            <a:spLocks noGrp="1"/>
          </p:cNvSpPr>
          <p:nvPr>
            <p:ph type="ftr" sz="quarter" idx="3"/>
          </p:nvPr>
        </p:nvSpPr>
        <p:spPr>
          <a:xfrm>
            <a:off x="1597892" y="6301510"/>
            <a:ext cx="4578179" cy="248677"/>
          </a:xfrm>
          <a:prstGeom prst="rect">
            <a:avLst/>
          </a:prstGeom>
          <a:ln w="3175">
            <a:solidFill>
              <a:schemeClr val="accent6"/>
            </a:solidFill>
          </a:ln>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30029307"/>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p14:dur="250"/>
    </mc:Choice>
    <mc:Fallback xmlns="">
      <p:transition/>
    </mc:Fallback>
  </mc:AlternateContent>
  <p:hf hdr="0"/>
  <p:txStyles>
    <p:titleStyle>
      <a:lvl1pPr algn="l" defTabSz="914400" rtl="0" eaLnBrk="1" latinLnBrk="0" hangingPunct="1">
        <a:lnSpc>
          <a:spcPct val="90000"/>
        </a:lnSpc>
        <a:spcBef>
          <a:spcPct val="0"/>
        </a:spcBef>
        <a:buNone/>
        <a:defRPr sz="3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34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ound Single Corner Rectangle 17"/>
          <p:cNvSpPr/>
          <p:nvPr userDrawn="1"/>
        </p:nvSpPr>
        <p:spPr>
          <a:xfrm rot="10800000" flipV="1">
            <a:off x="4305300" y="0"/>
            <a:ext cx="7903284" cy="742741"/>
          </a:xfrm>
          <a:prstGeom prst="round1Rect">
            <a:avLst>
              <a:gd name="adj" fmla="val 42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5"/>
          <p:cNvSpPr/>
          <p:nvPr userDrawn="1"/>
        </p:nvSpPr>
        <p:spPr>
          <a:xfrm flipV="1">
            <a:off x="0" y="294979"/>
            <a:ext cx="9074844" cy="853102"/>
          </a:xfrm>
          <a:prstGeom prst="round1Rect">
            <a:avLst>
              <a:gd name="adj" fmla="val 420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792048" y="5843333"/>
            <a:ext cx="1688552" cy="889000"/>
          </a:xfrm>
          <a:prstGeom prst="rect">
            <a:avLst/>
          </a:prstGeom>
        </p:spPr>
      </p:pic>
      <p:sp>
        <p:nvSpPr>
          <p:cNvPr id="2" name="Title Placeholder 1"/>
          <p:cNvSpPr>
            <a:spLocks noGrp="1"/>
          </p:cNvSpPr>
          <p:nvPr>
            <p:ph type="title"/>
          </p:nvPr>
        </p:nvSpPr>
        <p:spPr>
          <a:xfrm>
            <a:off x="594360" y="294979"/>
            <a:ext cx="7899400" cy="8531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4360" y="1337022"/>
            <a:ext cx="10515600" cy="46257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373359" y="0"/>
            <a:ext cx="1203187" cy="1148081"/>
          </a:xfrm>
          <a:prstGeom prst="rect">
            <a:avLst/>
          </a:prstGeom>
        </p:spPr>
        <p:txBody>
          <a:bodyPr vert="horz" lIns="91440" tIns="0" rIns="91440" bIns="45720" rtlCol="0" anchor="ctr" anchorCtr="0"/>
          <a:lstStyle>
            <a:lvl1pPr algn="r">
              <a:defRPr sz="1200">
                <a:solidFill>
                  <a:schemeClr val="tx1"/>
                </a:solidFill>
                <a:latin typeface="Arial" charset="0"/>
                <a:ea typeface="Arial" charset="0"/>
                <a:cs typeface="Arial" charset="0"/>
              </a:defRPr>
            </a:lvl1pPr>
          </a:lstStyle>
          <a:p>
            <a:fld id="{57887A72-1DD9-B842-AB39-6DEC54854239}" type="slidenum">
              <a:rPr lang="en-US" smtClean="0"/>
              <a:pPr/>
              <a:t>‹#›</a:t>
            </a:fld>
            <a:endParaRPr lang="en-US" dirty="0"/>
          </a:p>
        </p:txBody>
      </p:sp>
      <p:sp>
        <p:nvSpPr>
          <p:cNvPr id="14" name="Date Placeholder 3"/>
          <p:cNvSpPr>
            <a:spLocks noGrp="1"/>
          </p:cNvSpPr>
          <p:nvPr>
            <p:ph type="dt" sz="half" idx="2"/>
          </p:nvPr>
        </p:nvSpPr>
        <p:spPr>
          <a:xfrm>
            <a:off x="594360" y="6301510"/>
            <a:ext cx="909577" cy="248677"/>
          </a:xfrm>
          <a:prstGeom prst="rect">
            <a:avLst/>
          </a:prstGeom>
          <a:ln w="3175">
            <a:solidFill>
              <a:schemeClr val="accent6"/>
            </a:solidFill>
          </a:ln>
        </p:spPr>
        <p:txBody>
          <a:bodyPr anchor="ctr" anchorCtr="0"/>
          <a:lstStyle>
            <a:lvl1pPr algn="ctr">
              <a:defRPr sz="1000">
                <a:solidFill>
                  <a:schemeClr val="accent6"/>
                </a:solidFill>
                <a:latin typeface="Arial" charset="0"/>
                <a:ea typeface="Arial" charset="0"/>
                <a:cs typeface="Arial" charset="0"/>
              </a:defRPr>
            </a:lvl1pPr>
          </a:lstStyle>
          <a:p>
            <a:fld id="{75FCE0D6-377C-2E40-92A6-CC9624072BEF}" type="datetime1">
              <a:rPr lang="en-AU" smtClean="0"/>
              <a:t>15/06/2022</a:t>
            </a:fld>
            <a:endParaRPr lang="en-US" dirty="0"/>
          </a:p>
        </p:txBody>
      </p:sp>
      <p:sp>
        <p:nvSpPr>
          <p:cNvPr id="24" name="Footer Placeholder 23"/>
          <p:cNvSpPr>
            <a:spLocks noGrp="1"/>
          </p:cNvSpPr>
          <p:nvPr>
            <p:ph type="ftr" sz="quarter" idx="3"/>
          </p:nvPr>
        </p:nvSpPr>
        <p:spPr>
          <a:xfrm>
            <a:off x="1641389" y="6301510"/>
            <a:ext cx="4578179" cy="248677"/>
          </a:xfrm>
          <a:prstGeom prst="rect">
            <a:avLst/>
          </a:prstGeom>
          <a:ln w="3175">
            <a:solidFill>
              <a:schemeClr val="accent6"/>
            </a:solidFill>
          </a:ln>
        </p:spPr>
        <p:txBody>
          <a:bodyPr vert="horz" lIns="91440" tIns="45720" rIns="91440" bIns="45720" rtlCol="0" anchor="ctr"/>
          <a:lstStyle>
            <a:lvl1pPr algn="ct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22486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p:txStyles>
    <p:titleStyle>
      <a:lvl1pPr marL="9525" indent="0" algn="l" defTabSz="914400" rtl="0" eaLnBrk="1" latinLnBrk="0" hangingPunct="1">
        <a:lnSpc>
          <a:spcPct val="90000"/>
        </a:lnSpc>
        <a:spcBef>
          <a:spcPct val="0"/>
        </a:spcBef>
        <a:buNone/>
        <a:tabLst/>
        <a:defRPr sz="300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chemeClr val="accent2"/>
        </a:buClr>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chemeClr val="accent2"/>
        </a:buClr>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chemeClr val="accent2"/>
        </a:buClr>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chemeClr val="accent2"/>
        </a:buClr>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chemeClr val="accent2"/>
        </a:buClr>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C2B48-D1F2-484D-9B19-D76B90E6E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D95B60-DFA6-4B02-8C62-FE32A360B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2D3B48-99ED-47AE-B2F6-8AECEDD5B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3B247-91FA-41E8-A905-64A690107736}" type="datetimeFigureOut">
              <a:rPr lang="en-AU" smtClean="0"/>
              <a:t>15/06/2022</a:t>
            </a:fld>
            <a:endParaRPr lang="en-AU"/>
          </a:p>
        </p:txBody>
      </p:sp>
      <p:sp>
        <p:nvSpPr>
          <p:cNvPr id="5" name="Footer Placeholder 4">
            <a:extLst>
              <a:ext uri="{FF2B5EF4-FFF2-40B4-BE49-F238E27FC236}">
                <a16:creationId xmlns:a16="http://schemas.microsoft.com/office/drawing/2014/main" id="{E5EEC170-DAC0-486F-80B6-33E1572A9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DF0FF2D-1C66-4D7E-AB89-FF1571E2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EA038-9661-4263-ABB5-4914FED01203}" type="slidenum">
              <a:rPr lang="en-AU" smtClean="0"/>
              <a:t>‹#›</a:t>
            </a:fld>
            <a:endParaRPr lang="en-AU"/>
          </a:p>
        </p:txBody>
      </p:sp>
    </p:spTree>
    <p:extLst>
      <p:ext uri="{BB962C8B-B14F-4D97-AF65-F5344CB8AC3E}">
        <p14:creationId xmlns:p14="http://schemas.microsoft.com/office/powerpoint/2010/main" val="16410751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mailto:contact@ccyp.vic.gov.au"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hyperlink" Target="https://ccyp.vic.gov.au/contact-us/sign-up-for-commission-updates/" TargetMode="External"/><Relationship Id="rId4" Type="http://schemas.openxmlformats.org/officeDocument/2006/relationships/hyperlink" Target="https://ccyp.vic.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4" y="1199695"/>
            <a:ext cx="11891772" cy="1567139"/>
          </a:xfrm>
        </p:spPr>
        <p:txBody>
          <a:bodyPr>
            <a:normAutofit fontScale="90000"/>
          </a:bodyPr>
          <a:lstStyle/>
          <a:p>
            <a:pPr algn="ctr"/>
            <a:r>
              <a:rPr lang="en-US" sz="4400" dirty="0">
                <a:latin typeface="Arial" panose="020B0604020202020204" pitchFamily="34" charset="0"/>
                <a:cs typeface="Arial" panose="020B0604020202020204" pitchFamily="34" charset="0"/>
              </a:rPr>
              <a:t>Commission for Children and Young People</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000" dirty="0"/>
              <a:t>Child Safe Standards Community of Practice</a:t>
            </a:r>
            <a:br>
              <a:rPr lang="en-US" sz="4400" dirty="0">
                <a:latin typeface="Arial" panose="020B0604020202020204" pitchFamily="34" charset="0"/>
                <a:cs typeface="Arial" panose="020B0604020202020204" pitchFamily="34" charset="0"/>
              </a:rPr>
            </a:br>
            <a:endParaRPr lang="en-US" dirty="0"/>
          </a:p>
        </p:txBody>
      </p:sp>
      <p:sp>
        <p:nvSpPr>
          <p:cNvPr id="5" name="Text Placeholder 4">
            <a:extLst>
              <a:ext uri="{FF2B5EF4-FFF2-40B4-BE49-F238E27FC236}">
                <a16:creationId xmlns:a16="http://schemas.microsoft.com/office/drawing/2014/main" id="{5E9F7FEC-1E9C-423F-AEF6-D9BF81576782}"/>
              </a:ext>
            </a:extLst>
          </p:cNvPr>
          <p:cNvSpPr>
            <a:spLocks noGrp="1"/>
          </p:cNvSpPr>
          <p:nvPr>
            <p:ph type="body" idx="1"/>
          </p:nvPr>
        </p:nvSpPr>
        <p:spPr>
          <a:xfrm>
            <a:off x="3457303" y="3050932"/>
            <a:ext cx="5216433" cy="2080469"/>
          </a:xfrm>
        </p:spPr>
        <p:txBody>
          <a:bodyPr>
            <a:normAutofit/>
          </a:bodyPr>
          <a:lstStyle/>
          <a:p>
            <a:pPr algn="ctr">
              <a:spcBef>
                <a:spcPts val="1200"/>
              </a:spcBef>
            </a:pPr>
            <a:r>
              <a:rPr lang="en-AU" sz="2800" b="1" dirty="0"/>
              <a:t>New Child Safe Standards resources for organisations</a:t>
            </a:r>
            <a:endParaRPr lang="en-US" sz="2800" b="1" dirty="0"/>
          </a:p>
        </p:txBody>
      </p:sp>
      <p:pic>
        <p:nvPicPr>
          <p:cNvPr id="6" name="Picture 5">
            <a:extLst>
              <a:ext uri="{FF2B5EF4-FFF2-40B4-BE49-F238E27FC236}">
                <a16:creationId xmlns:a16="http://schemas.microsoft.com/office/drawing/2014/main" id="{1AD46904-00B1-4083-89DE-B660A8592DC4}"/>
              </a:ext>
            </a:extLst>
          </p:cNvPr>
          <p:cNvPicPr>
            <a:picLocks noChangeAspect="1"/>
          </p:cNvPicPr>
          <p:nvPr/>
        </p:nvPicPr>
        <p:blipFill rotWithShape="1">
          <a:blip r:embed="rId3">
            <a:extLst>
              <a:ext uri="{28A0092B-C50C-407E-A947-70E740481C1C}">
                <a14:useLocalDpi xmlns:a14="http://schemas.microsoft.com/office/drawing/2010/main" val="0"/>
              </a:ext>
            </a:extLst>
          </a:blip>
          <a:srcRect l="17250" t="25336" r="18040" b="25336"/>
          <a:stretch/>
        </p:blipFill>
        <p:spPr>
          <a:xfrm>
            <a:off x="4641272" y="5658305"/>
            <a:ext cx="2909455" cy="1188618"/>
          </a:xfrm>
          <a:prstGeom prst="rect">
            <a:avLst/>
          </a:prstGeom>
        </p:spPr>
      </p:pic>
    </p:spTree>
    <p:extLst>
      <p:ext uri="{BB962C8B-B14F-4D97-AF65-F5344CB8AC3E}">
        <p14:creationId xmlns:p14="http://schemas.microsoft.com/office/powerpoint/2010/main" val="336985118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Overview: New Child Safe Standard 4</a:t>
            </a:r>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10</a:t>
            </a:fld>
            <a:endParaRPr lang="en-US"/>
          </a:p>
        </p:txBody>
      </p:sp>
      <p:sp>
        <p:nvSpPr>
          <p:cNvPr id="8" name="Rectangle: Rounded Corners 7">
            <a:extLst>
              <a:ext uri="{FF2B5EF4-FFF2-40B4-BE49-F238E27FC236}">
                <a16:creationId xmlns:a16="http://schemas.microsoft.com/office/drawing/2014/main" id="{E6AD30F5-A0B5-4262-BB98-2083F162026D}"/>
              </a:ext>
            </a:extLst>
          </p:cNvPr>
          <p:cNvSpPr/>
          <p:nvPr/>
        </p:nvSpPr>
        <p:spPr>
          <a:xfrm>
            <a:off x="615454" y="1364812"/>
            <a:ext cx="9757905" cy="483278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AAB7F34F-B3F4-438D-AEF4-DFAEDB8E75F4}"/>
              </a:ext>
            </a:extLst>
          </p:cNvPr>
          <p:cNvSpPr/>
          <p:nvPr/>
        </p:nvSpPr>
        <p:spPr>
          <a:xfrm>
            <a:off x="1012371" y="1609345"/>
            <a:ext cx="8906329" cy="1069523"/>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Child Safe Standard 4 </a:t>
            </a:r>
            <a:r>
              <a:rPr lang="en-GB" sz="2000" dirty="0">
                <a:solidFill>
                  <a:schemeClr val="tx1"/>
                </a:solidFill>
              </a:rPr>
              <a:t>– Families and communities are informed and involved in promoting child safety and wellbeing</a:t>
            </a:r>
            <a:endParaRPr lang="en-AU" sz="2000" dirty="0">
              <a:solidFill>
                <a:schemeClr val="tx1"/>
              </a:solidFill>
            </a:endParaRPr>
          </a:p>
        </p:txBody>
      </p:sp>
      <p:sp>
        <p:nvSpPr>
          <p:cNvPr id="10" name="TextBox 9">
            <a:extLst>
              <a:ext uri="{FF2B5EF4-FFF2-40B4-BE49-F238E27FC236}">
                <a16:creationId xmlns:a16="http://schemas.microsoft.com/office/drawing/2014/main" id="{75DFB8A5-43A5-4B60-8CCE-461A464A8F17}"/>
              </a:ext>
            </a:extLst>
          </p:cNvPr>
          <p:cNvSpPr txBox="1"/>
          <p:nvPr/>
        </p:nvSpPr>
        <p:spPr>
          <a:xfrm>
            <a:off x="1012371" y="2822150"/>
            <a:ext cx="8906329" cy="3232167"/>
          </a:xfrm>
          <a:prstGeom prst="rect">
            <a:avLst/>
          </a:prstGeom>
          <a:noFill/>
        </p:spPr>
        <p:txBody>
          <a:bodyPr wrap="square" rtlCol="0">
            <a:spAutoFit/>
          </a:bodyPr>
          <a:lstStyle/>
          <a:p>
            <a:pPr>
              <a:lnSpc>
                <a:spcPct val="150000"/>
              </a:lnSpc>
            </a:pPr>
            <a:r>
              <a:rPr lang="en-GB" sz="1600" dirty="0"/>
              <a:t>In complying with Child Safe Standard 4, an organisation must, at a minimum, ensure:</a:t>
            </a:r>
          </a:p>
          <a:p>
            <a:pPr marL="365125" indent="-365125">
              <a:lnSpc>
                <a:spcPct val="150000"/>
              </a:lnSpc>
              <a:spcAft>
                <a:spcPts val="600"/>
              </a:spcAft>
            </a:pPr>
            <a:r>
              <a:rPr lang="en-GB" sz="1600" b="1" dirty="0">
                <a:solidFill>
                  <a:schemeClr val="accent5"/>
                </a:solidFill>
              </a:rPr>
              <a:t>4.1</a:t>
            </a:r>
            <a:r>
              <a:rPr lang="en-GB" sz="1600" dirty="0">
                <a:solidFill>
                  <a:schemeClr val="accent2"/>
                </a:solidFill>
              </a:rPr>
              <a:t> </a:t>
            </a:r>
            <a:r>
              <a:rPr lang="en-GB" sz="1600" dirty="0"/>
              <a:t>Families participate in decisions affecting their child. </a:t>
            </a:r>
            <a:endParaRPr lang="en-AU" sz="1600" dirty="0"/>
          </a:p>
          <a:p>
            <a:pPr marL="365125" indent="-365125">
              <a:lnSpc>
                <a:spcPct val="150000"/>
              </a:lnSpc>
              <a:spcAft>
                <a:spcPts val="600"/>
              </a:spcAft>
            </a:pPr>
            <a:r>
              <a:rPr lang="en-GB" sz="1600" b="1" dirty="0">
                <a:solidFill>
                  <a:schemeClr val="accent5"/>
                </a:solidFill>
              </a:rPr>
              <a:t>4.2</a:t>
            </a:r>
            <a:r>
              <a:rPr lang="en-GB" sz="1600" dirty="0">
                <a:solidFill>
                  <a:schemeClr val="accent5"/>
                </a:solidFill>
              </a:rPr>
              <a:t> </a:t>
            </a:r>
            <a:r>
              <a:rPr lang="en-GB" sz="1600" dirty="0"/>
              <a:t>The organisation engages and openly communicates with families and the community about its child safe approach and relevant information is accessible. </a:t>
            </a:r>
            <a:endParaRPr lang="en-AU" sz="1600" dirty="0"/>
          </a:p>
          <a:p>
            <a:pPr marL="365125" indent="-365125">
              <a:lnSpc>
                <a:spcPct val="150000"/>
              </a:lnSpc>
              <a:spcAft>
                <a:spcPts val="600"/>
              </a:spcAft>
            </a:pPr>
            <a:r>
              <a:rPr lang="en-GB" sz="1600" b="1" dirty="0">
                <a:solidFill>
                  <a:schemeClr val="accent5"/>
                </a:solidFill>
              </a:rPr>
              <a:t>4.3</a:t>
            </a:r>
            <a:r>
              <a:rPr lang="en-GB" sz="1600" dirty="0"/>
              <a:t> Families and communities have a say in the development and review of the organisation’s policies and practices. </a:t>
            </a:r>
            <a:endParaRPr lang="en-AU" sz="1600" dirty="0"/>
          </a:p>
          <a:p>
            <a:pPr marL="365125" indent="-365125">
              <a:lnSpc>
                <a:spcPct val="150000"/>
              </a:lnSpc>
              <a:spcAft>
                <a:spcPts val="600"/>
              </a:spcAft>
            </a:pPr>
            <a:r>
              <a:rPr lang="en-GB" sz="1600" b="1" dirty="0">
                <a:solidFill>
                  <a:schemeClr val="accent5"/>
                </a:solidFill>
              </a:rPr>
              <a:t>4.4</a:t>
            </a:r>
            <a:r>
              <a:rPr lang="en-GB" sz="1600" dirty="0">
                <a:solidFill>
                  <a:schemeClr val="accent5"/>
                </a:solidFill>
              </a:rPr>
              <a:t> </a:t>
            </a:r>
            <a:r>
              <a:rPr lang="en-GB" sz="1600" dirty="0"/>
              <a:t>Families, carers and the community are informed about the organisation’s operations and governance. </a:t>
            </a:r>
            <a:endParaRPr lang="en-AU" sz="1600" dirty="0"/>
          </a:p>
        </p:txBody>
      </p:sp>
    </p:spTree>
    <p:extLst>
      <p:ext uri="{BB962C8B-B14F-4D97-AF65-F5344CB8AC3E}">
        <p14:creationId xmlns:p14="http://schemas.microsoft.com/office/powerpoint/2010/main" val="169499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New Standard 4: Compliance indicators</a:t>
            </a:r>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11</a:t>
            </a:fld>
            <a:endParaRPr lang="en-US"/>
          </a:p>
        </p:txBody>
      </p:sp>
      <p:pic>
        <p:nvPicPr>
          <p:cNvPr id="3" name="Picture 2">
            <a:extLst>
              <a:ext uri="{FF2B5EF4-FFF2-40B4-BE49-F238E27FC236}">
                <a16:creationId xmlns:a16="http://schemas.microsoft.com/office/drawing/2014/main" id="{643DB1B4-1C3B-4260-8DFD-DF4FBED92D1D}"/>
              </a:ext>
            </a:extLst>
          </p:cNvPr>
          <p:cNvPicPr>
            <a:picLocks noChangeAspect="1"/>
          </p:cNvPicPr>
          <p:nvPr/>
        </p:nvPicPr>
        <p:blipFill>
          <a:blip r:embed="rId3"/>
          <a:stretch>
            <a:fillRect/>
          </a:stretch>
        </p:blipFill>
        <p:spPr>
          <a:xfrm>
            <a:off x="786809" y="1348563"/>
            <a:ext cx="8769786" cy="5272209"/>
          </a:xfrm>
          <a:prstGeom prst="rect">
            <a:avLst/>
          </a:prstGeom>
        </p:spPr>
      </p:pic>
    </p:spTree>
    <p:extLst>
      <p:ext uri="{BB962C8B-B14F-4D97-AF65-F5344CB8AC3E}">
        <p14:creationId xmlns:p14="http://schemas.microsoft.com/office/powerpoint/2010/main" val="174309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New Standard 4: Compliance indicators</a:t>
            </a:r>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12</a:t>
            </a:fld>
            <a:endParaRPr lang="en-US"/>
          </a:p>
        </p:txBody>
      </p:sp>
      <p:pic>
        <p:nvPicPr>
          <p:cNvPr id="5" name="Picture 4">
            <a:extLst>
              <a:ext uri="{FF2B5EF4-FFF2-40B4-BE49-F238E27FC236}">
                <a16:creationId xmlns:a16="http://schemas.microsoft.com/office/drawing/2014/main" id="{0C3A9337-6416-44EA-B583-3D19B6B7F81A}"/>
              </a:ext>
            </a:extLst>
          </p:cNvPr>
          <p:cNvPicPr>
            <a:picLocks noChangeAspect="1"/>
          </p:cNvPicPr>
          <p:nvPr/>
        </p:nvPicPr>
        <p:blipFill>
          <a:blip r:embed="rId3"/>
          <a:stretch>
            <a:fillRect/>
          </a:stretch>
        </p:blipFill>
        <p:spPr>
          <a:xfrm>
            <a:off x="466725" y="1301887"/>
            <a:ext cx="9395732" cy="5306256"/>
          </a:xfrm>
          <a:prstGeom prst="rect">
            <a:avLst/>
          </a:prstGeom>
        </p:spPr>
      </p:pic>
    </p:spTree>
    <p:extLst>
      <p:ext uri="{BB962C8B-B14F-4D97-AF65-F5344CB8AC3E}">
        <p14:creationId xmlns:p14="http://schemas.microsoft.com/office/powerpoint/2010/main" val="3983576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New Standard 4: Information and Guidance</a:t>
            </a:r>
          </a:p>
        </p:txBody>
      </p:sp>
      <p:sp>
        <p:nvSpPr>
          <p:cNvPr id="5" name="Footer Placeholder 4">
            <a:extLst>
              <a:ext uri="{FF2B5EF4-FFF2-40B4-BE49-F238E27FC236}">
                <a16:creationId xmlns:a16="http://schemas.microsoft.com/office/drawing/2014/main" id="{61593889-324E-4D8A-B7A8-14BF201FA3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13</a:t>
            </a:fld>
            <a:endParaRPr lang="en-US"/>
          </a:p>
        </p:txBody>
      </p:sp>
      <p:sp>
        <p:nvSpPr>
          <p:cNvPr id="6" name="Date Placeholder 5">
            <a:extLst>
              <a:ext uri="{FF2B5EF4-FFF2-40B4-BE49-F238E27FC236}">
                <a16:creationId xmlns:a16="http://schemas.microsoft.com/office/drawing/2014/main" id="{44860512-3534-4F47-86D1-00418115DD75}"/>
              </a:ext>
            </a:extLst>
          </p:cNvPr>
          <p:cNvSpPr>
            <a:spLocks noGrp="1"/>
          </p:cNvSpPr>
          <p:nvPr>
            <p:ph type="dt" sz="half" idx="2"/>
          </p:nvPr>
        </p:nvSpPr>
        <p:spPr/>
        <p:txBody>
          <a:bodyPr/>
          <a:lstStyle/>
          <a:p>
            <a:fld id="{07C10D04-88B1-BB43-98FF-139BDF730588}" type="datetime1">
              <a:rPr lang="en-AU" smtClean="0"/>
              <a:t>15/06/2022</a:t>
            </a:fld>
            <a:endParaRPr lang="en-US" dirty="0"/>
          </a:p>
        </p:txBody>
      </p:sp>
      <p:graphicFrame>
        <p:nvGraphicFramePr>
          <p:cNvPr id="2" name="Table 2">
            <a:extLst>
              <a:ext uri="{FF2B5EF4-FFF2-40B4-BE49-F238E27FC236}">
                <a16:creationId xmlns:a16="http://schemas.microsoft.com/office/drawing/2014/main" id="{E74B5A4E-8559-4F1F-9CCE-56908B78ABE5}"/>
              </a:ext>
            </a:extLst>
          </p:cNvPr>
          <p:cNvGraphicFramePr>
            <a:graphicFrameLocks noGrp="1"/>
          </p:cNvGraphicFramePr>
          <p:nvPr>
            <p:extLst>
              <p:ext uri="{D42A27DB-BD31-4B8C-83A1-F6EECF244321}">
                <p14:modId xmlns:p14="http://schemas.microsoft.com/office/powerpoint/2010/main" val="3015710715"/>
              </p:ext>
            </p:extLst>
          </p:nvPr>
        </p:nvGraphicFramePr>
        <p:xfrm>
          <a:off x="594359" y="1316566"/>
          <a:ext cx="10336399" cy="4548523"/>
        </p:xfrm>
        <a:graphic>
          <a:graphicData uri="http://schemas.openxmlformats.org/drawingml/2006/table">
            <a:tbl>
              <a:tblPr firstRow="1" bandRow="1">
                <a:tableStyleId>{7DF18680-E054-41AD-8BC1-D1AEF772440D}</a:tableStyleId>
              </a:tblPr>
              <a:tblGrid>
                <a:gridCol w="10336399">
                  <a:extLst>
                    <a:ext uri="{9D8B030D-6E8A-4147-A177-3AD203B41FA5}">
                      <a16:colId xmlns:a16="http://schemas.microsoft.com/office/drawing/2014/main" val="1698318537"/>
                    </a:ext>
                  </a:extLst>
                </a:gridCol>
              </a:tblGrid>
              <a:tr h="570552">
                <a:tc>
                  <a:txBody>
                    <a:bodyPr/>
                    <a:lstStyle/>
                    <a:p>
                      <a:r>
                        <a:rPr lang="en-AU" dirty="0"/>
                        <a:t>Information, guidance, tools, tips and resource</a:t>
                      </a:r>
                    </a:p>
                  </a:txBody>
                  <a:tcPr/>
                </a:tc>
                <a:extLst>
                  <a:ext uri="{0D108BD9-81ED-4DB2-BD59-A6C34878D82A}">
                    <a16:rowId xmlns:a16="http://schemas.microsoft.com/office/drawing/2014/main" val="1868822266"/>
                  </a:ext>
                </a:extLst>
              </a:tr>
              <a:tr h="574230">
                <a:tc>
                  <a:txBody>
                    <a:bodyPr/>
                    <a:lstStyle/>
                    <a:p>
                      <a:r>
                        <a:rPr lang="en-AU" sz="1800" dirty="0">
                          <a:solidFill>
                            <a:schemeClr val="tx1"/>
                          </a:solidFill>
                        </a:rPr>
                        <a:t>More detailed information about child safety and guidance about how to achieve compliance. </a:t>
                      </a:r>
                      <a:endParaRPr lang="en-AU" dirty="0"/>
                    </a:p>
                  </a:txBody>
                  <a:tcPr/>
                </a:tc>
                <a:extLst>
                  <a:ext uri="{0D108BD9-81ED-4DB2-BD59-A6C34878D82A}">
                    <a16:rowId xmlns:a16="http://schemas.microsoft.com/office/drawing/2014/main" val="3027424325"/>
                  </a:ext>
                </a:extLst>
              </a:tr>
              <a:tr h="569599">
                <a:tc>
                  <a:txBody>
                    <a:bodyPr/>
                    <a:lstStyle/>
                    <a:p>
                      <a:r>
                        <a:rPr lang="en-AU" sz="1800" dirty="0">
                          <a:solidFill>
                            <a:schemeClr val="tx1"/>
                          </a:solidFill>
                        </a:rPr>
                        <a:t>Barriers to participation by families and communities and how to overcome them. </a:t>
                      </a:r>
                      <a:endParaRPr lang="en-AU" dirty="0"/>
                    </a:p>
                  </a:txBody>
                  <a:tcPr/>
                </a:tc>
                <a:extLst>
                  <a:ext uri="{0D108BD9-81ED-4DB2-BD59-A6C34878D82A}">
                    <a16:rowId xmlns:a16="http://schemas.microsoft.com/office/drawing/2014/main" val="934010880"/>
                  </a:ext>
                </a:extLst>
              </a:tr>
              <a:tr h="569599">
                <a:tc>
                  <a:txBody>
                    <a:bodyPr/>
                    <a:lstStyle/>
                    <a:p>
                      <a:r>
                        <a:rPr lang="en-AU" sz="1800" dirty="0">
                          <a:solidFill>
                            <a:schemeClr val="tx1"/>
                          </a:solidFill>
                        </a:rPr>
                        <a:t>Case study about </a:t>
                      </a:r>
                      <a:r>
                        <a:rPr lang="en-AU" sz="1800" kern="1200" dirty="0">
                          <a:solidFill>
                            <a:schemeClr val="dk1"/>
                          </a:solidFill>
                          <a:effectLst/>
                          <a:latin typeface="+mn-lt"/>
                          <a:ea typeface="+mn-ea"/>
                          <a:cs typeface="+mn-cs"/>
                        </a:rPr>
                        <a:t>listening and acting on the feedback of families and communities.</a:t>
                      </a:r>
                      <a:endParaRPr lang="en-AU" dirty="0"/>
                    </a:p>
                  </a:txBody>
                  <a:tcPr/>
                </a:tc>
                <a:extLst>
                  <a:ext uri="{0D108BD9-81ED-4DB2-BD59-A6C34878D82A}">
                    <a16:rowId xmlns:a16="http://schemas.microsoft.com/office/drawing/2014/main" val="699870983"/>
                  </a:ext>
                </a:extLst>
              </a:tr>
              <a:tr h="485834">
                <a:tc>
                  <a:txBody>
                    <a:bodyPr/>
                    <a:lstStyle/>
                    <a:p>
                      <a:r>
                        <a:rPr lang="en-AU" sz="1800" dirty="0">
                          <a:solidFill>
                            <a:schemeClr val="tx1"/>
                          </a:solidFill>
                        </a:rPr>
                        <a:t>Suggested questions to help organisations plan engagement with families.</a:t>
                      </a:r>
                      <a:endParaRPr lang="en-AU" dirty="0"/>
                    </a:p>
                  </a:txBody>
                  <a:tcPr/>
                </a:tc>
                <a:extLst>
                  <a:ext uri="{0D108BD9-81ED-4DB2-BD59-A6C34878D82A}">
                    <a16:rowId xmlns:a16="http://schemas.microsoft.com/office/drawing/2014/main" val="295299364"/>
                  </a:ext>
                </a:extLst>
              </a:tr>
              <a:tr h="1778709">
                <a:tc>
                  <a:txBody>
                    <a:bodyPr/>
                    <a:lstStyle/>
                    <a:p>
                      <a:r>
                        <a:rPr lang="en-AU" dirty="0"/>
                        <a:t>Links to additional resources, such as:</a:t>
                      </a:r>
                    </a:p>
                    <a:p>
                      <a:pPr marL="285750" indent="-285750">
                        <a:buFont typeface="Arial" panose="020B0604020202020204" pitchFamily="34" charset="0"/>
                        <a:buChar char="•"/>
                      </a:pPr>
                      <a:r>
                        <a:rPr lang="en-AU" sz="1600" dirty="0"/>
                        <a:t>Working with Aboriginal and Torres Strait Islander families and children toolkit, developed by the Emerging Minds: National Centre for Child Mental Health.</a:t>
                      </a:r>
                    </a:p>
                    <a:p>
                      <a:pPr marL="285750" indent="-285750">
                        <a:buFont typeface="Arial" panose="020B0604020202020204" pitchFamily="34" charset="0"/>
                        <a:buChar char="•"/>
                      </a:pPr>
                      <a:r>
                        <a:rPr lang="en-AU" sz="1600" dirty="0"/>
                        <a:t>Series of short videos focused on the experiences of newly arrived migrant families, published by the Raising Children’s Network.</a:t>
                      </a:r>
                    </a:p>
                    <a:p>
                      <a:pPr marL="285750" indent="-285750">
                        <a:buFont typeface="Arial" panose="020B0604020202020204" pitchFamily="34" charset="0"/>
                        <a:buChar char="•"/>
                      </a:pPr>
                      <a:r>
                        <a:rPr lang="en-AU" sz="1600" dirty="0"/>
                        <a:t>The Australian Human Rights Commission’s eLearning module on National Principle 3.</a:t>
                      </a:r>
                    </a:p>
                  </a:txBody>
                  <a:tcPr/>
                </a:tc>
                <a:extLst>
                  <a:ext uri="{0D108BD9-81ED-4DB2-BD59-A6C34878D82A}">
                    <a16:rowId xmlns:a16="http://schemas.microsoft.com/office/drawing/2014/main" val="2665281009"/>
                  </a:ext>
                </a:extLst>
              </a:tr>
            </a:tbl>
          </a:graphicData>
        </a:graphic>
      </p:graphicFrame>
    </p:spTree>
    <p:extLst>
      <p:ext uri="{BB962C8B-B14F-4D97-AF65-F5344CB8AC3E}">
        <p14:creationId xmlns:p14="http://schemas.microsoft.com/office/powerpoint/2010/main" val="7882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199" y="294979"/>
            <a:ext cx="8744527" cy="995938"/>
          </a:xfrm>
        </p:spPr>
        <p:txBody>
          <a:bodyPr>
            <a:normAutofit/>
          </a:bodyPr>
          <a:lstStyle/>
          <a:p>
            <a:r>
              <a:rPr lang="en-AU" dirty="0"/>
              <a:t>New Standard 4: Links to other Standards</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7A72-1DD9-B842-AB39-6DEC54854239}" type="slidenum">
              <a:rPr kumimoji="0" lang="en-US"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5" name="Rectangle: Rounded Corners 4">
            <a:extLst>
              <a:ext uri="{FF2B5EF4-FFF2-40B4-BE49-F238E27FC236}">
                <a16:creationId xmlns:a16="http://schemas.microsoft.com/office/drawing/2014/main" id="{44C2905D-E870-4302-AEE1-EF0B2683A08A}"/>
              </a:ext>
            </a:extLst>
          </p:cNvPr>
          <p:cNvSpPr/>
          <p:nvPr/>
        </p:nvSpPr>
        <p:spPr>
          <a:xfrm>
            <a:off x="195666" y="1350267"/>
            <a:ext cx="11380880" cy="78317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600" dirty="0">
                <a:effectLst/>
              </a:rPr>
              <a:t>1.4 The organisation actively supports and facilitates participation and inclusion within it by Aboriginal children, young people </a:t>
            </a:r>
            <a:r>
              <a:rPr lang="en-AU" sz="1600" b="1" dirty="0">
                <a:effectLst/>
              </a:rPr>
              <a:t>and their families</a:t>
            </a:r>
            <a:r>
              <a:rPr lang="en-AU" sz="1600" dirty="0">
                <a:effectLst/>
              </a:rPr>
              <a:t>.</a:t>
            </a:r>
            <a:endParaRPr lang="en-US" sz="1600" b="0" dirty="0">
              <a:effectLst/>
              <a:latin typeface="Arial" panose="020B0604020202020204" pitchFamily="34"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C35AC4DD-C29F-4200-88A4-25496B608AB0}"/>
              </a:ext>
            </a:extLst>
          </p:cNvPr>
          <p:cNvSpPr/>
          <p:nvPr/>
        </p:nvSpPr>
        <p:spPr>
          <a:xfrm>
            <a:off x="195666" y="2292970"/>
            <a:ext cx="11380880" cy="783173"/>
          </a:xfrm>
          <a:prstGeom prst="roundRect">
            <a:avLst/>
          </a:prstGeom>
          <a:solidFill>
            <a:srgbClr val="F68A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600" dirty="0">
                <a:effectLst/>
              </a:rPr>
              <a:t>1.5 All of the organisation’s policies, procedures, systems and processes together create a culturally safe and inclusive environment and meet the needs of Aboriginal children, young people </a:t>
            </a:r>
            <a:r>
              <a:rPr lang="en-AU" sz="1600" b="1" dirty="0">
                <a:effectLst/>
              </a:rPr>
              <a:t>and their families</a:t>
            </a:r>
            <a:r>
              <a:rPr lang="en-AU" sz="1600" dirty="0">
                <a:effectLst/>
              </a:rPr>
              <a:t>.</a:t>
            </a:r>
            <a:endParaRPr lang="en-US" sz="1600" b="0" dirty="0">
              <a:effectLst/>
              <a:latin typeface="Arial" panose="020B060402020202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1A479711-D1D1-48A4-BEF1-E7B970B12C9E}"/>
              </a:ext>
            </a:extLst>
          </p:cNvPr>
          <p:cNvSpPr/>
          <p:nvPr/>
        </p:nvSpPr>
        <p:spPr>
          <a:xfrm>
            <a:off x="195666" y="4178375"/>
            <a:ext cx="11380880" cy="78317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effectLst/>
                <a:latin typeface="+mj-lt"/>
                <a:ea typeface="Times New Roman" panose="02020603050405020304" pitchFamily="18" charset="0"/>
                <a:cs typeface="Times New Roman" panose="02020603050405020304" pitchFamily="18" charset="0"/>
              </a:rPr>
              <a:t>7.3 Complaints are taken seriously, and responded to promptly and thoroughly.</a:t>
            </a:r>
          </a:p>
        </p:txBody>
      </p:sp>
      <p:sp>
        <p:nvSpPr>
          <p:cNvPr id="9" name="Rectangle: Rounded Corners 8">
            <a:extLst>
              <a:ext uri="{FF2B5EF4-FFF2-40B4-BE49-F238E27FC236}">
                <a16:creationId xmlns:a16="http://schemas.microsoft.com/office/drawing/2014/main" id="{6C3A832F-E88E-4946-9B50-0C5659F18F98}"/>
              </a:ext>
            </a:extLst>
          </p:cNvPr>
          <p:cNvSpPr/>
          <p:nvPr/>
        </p:nvSpPr>
        <p:spPr>
          <a:xfrm>
            <a:off x="195666" y="5116146"/>
            <a:ext cx="11380880" cy="783173"/>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600" dirty="0">
                <a:effectLst/>
              </a:rPr>
              <a:t>10.3 The organisation reports on the findings of relevant reviews to staff and volunteers, </a:t>
            </a:r>
            <a:r>
              <a:rPr lang="en-AU" sz="1600" b="1" dirty="0">
                <a:effectLst/>
              </a:rPr>
              <a:t>community and families </a:t>
            </a:r>
            <a:r>
              <a:rPr lang="en-AU" sz="1600" dirty="0">
                <a:effectLst/>
              </a:rPr>
              <a:t>and children and young people.</a:t>
            </a:r>
            <a:endParaRPr lang="en-US" sz="1600" dirty="0">
              <a:latin typeface="Arial" panose="020B0604020202020204" pitchFamily="34" charset="0"/>
            </a:endParaRPr>
          </a:p>
        </p:txBody>
      </p:sp>
      <p:sp>
        <p:nvSpPr>
          <p:cNvPr id="10" name="Rectangle: Rounded Corners 9">
            <a:extLst>
              <a:ext uri="{FF2B5EF4-FFF2-40B4-BE49-F238E27FC236}">
                <a16:creationId xmlns:a16="http://schemas.microsoft.com/office/drawing/2014/main" id="{A28E21D4-604E-45DE-9118-D4A708698E38}"/>
              </a:ext>
            </a:extLst>
          </p:cNvPr>
          <p:cNvSpPr/>
          <p:nvPr/>
        </p:nvSpPr>
        <p:spPr>
          <a:xfrm>
            <a:off x="195666" y="3235673"/>
            <a:ext cx="11380879" cy="78317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AU" sz="1600" dirty="0">
                <a:effectLst/>
              </a:rPr>
              <a:t>7.2 Effective complaint handling processes are understood by children and young people, </a:t>
            </a:r>
            <a:r>
              <a:rPr lang="en-AU" sz="1600" b="1" dirty="0">
                <a:effectLst/>
              </a:rPr>
              <a:t>families</a:t>
            </a:r>
            <a:r>
              <a:rPr lang="en-AU" sz="1600" dirty="0">
                <a:effectLst/>
              </a:rPr>
              <a:t>, staff and volunteers, and are culturally safe.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97029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C348-AC70-43F8-A141-A15AEC1BD01D}"/>
              </a:ext>
            </a:extLst>
          </p:cNvPr>
          <p:cNvSpPr>
            <a:spLocks noGrp="1"/>
          </p:cNvSpPr>
          <p:nvPr>
            <p:ph type="title"/>
          </p:nvPr>
        </p:nvSpPr>
        <p:spPr/>
        <p:txBody>
          <a:bodyPr>
            <a:normAutofit/>
          </a:bodyPr>
          <a:lstStyle/>
          <a:p>
            <a:r>
              <a:rPr lang="en-AU" sz="4800" dirty="0"/>
              <a:t>Questions submitted at registration for the Community of Practice</a:t>
            </a:r>
          </a:p>
        </p:txBody>
      </p:sp>
      <p:sp>
        <p:nvSpPr>
          <p:cNvPr id="3" name="Text Placeholder 2">
            <a:extLst>
              <a:ext uri="{FF2B5EF4-FFF2-40B4-BE49-F238E27FC236}">
                <a16:creationId xmlns:a16="http://schemas.microsoft.com/office/drawing/2014/main" id="{76123C4F-F259-46E5-961F-8CFE7FCDE388}"/>
              </a:ext>
            </a:extLst>
          </p:cNvPr>
          <p:cNvSpPr>
            <a:spLocks noGrp="1"/>
          </p:cNvSpPr>
          <p:nvPr>
            <p:ph type="body" idx="1"/>
          </p:nvPr>
        </p:nvSpPr>
        <p:spPr/>
        <p:txBody>
          <a:bodyPr/>
          <a:lstStyle/>
          <a:p>
            <a:r>
              <a:rPr lang="en-AU" dirty="0"/>
              <a:t>Emily Sanders, Director Regulation</a:t>
            </a:r>
          </a:p>
        </p:txBody>
      </p:sp>
      <p:sp>
        <p:nvSpPr>
          <p:cNvPr id="4" name="Slide Number Placeholder 3">
            <a:extLst>
              <a:ext uri="{FF2B5EF4-FFF2-40B4-BE49-F238E27FC236}">
                <a16:creationId xmlns:a16="http://schemas.microsoft.com/office/drawing/2014/main" id="{B78BA00B-8DF4-4479-BFED-5352589AA5F9}"/>
              </a:ext>
            </a:extLst>
          </p:cNvPr>
          <p:cNvSpPr>
            <a:spLocks noGrp="1"/>
          </p:cNvSpPr>
          <p:nvPr>
            <p:ph type="sldNum" sz="quarter" idx="12"/>
          </p:nvPr>
        </p:nvSpPr>
        <p:spPr/>
        <p:txBody>
          <a:bodyPr/>
          <a:lstStyle/>
          <a:p>
            <a:fld id="{57887A72-1DD9-B842-AB39-6DEC54854239}" type="slidenum">
              <a:rPr lang="en-US" smtClean="0"/>
              <a:t>15</a:t>
            </a:fld>
            <a:endParaRPr lang="en-US"/>
          </a:p>
        </p:txBody>
      </p:sp>
      <p:sp>
        <p:nvSpPr>
          <p:cNvPr id="5" name="Footer Placeholder 4">
            <a:extLst>
              <a:ext uri="{FF2B5EF4-FFF2-40B4-BE49-F238E27FC236}">
                <a16:creationId xmlns:a16="http://schemas.microsoft.com/office/drawing/2014/main" id="{8027C97D-BA99-4E8D-B64A-7BF4493D2E3D}"/>
              </a:ext>
            </a:extLst>
          </p:cNvPr>
          <p:cNvSpPr>
            <a:spLocks noGrp="1"/>
          </p:cNvSpPr>
          <p:nvPr>
            <p:ph type="ftr" sz="quarter" idx="3"/>
          </p:nvPr>
        </p:nvSpPr>
        <p:spPr/>
        <p:txBody>
          <a:bodyPr/>
          <a:lstStyle/>
          <a:p>
            <a:endParaRPr lang="en-US" dirty="0"/>
          </a:p>
        </p:txBody>
      </p:sp>
      <p:sp>
        <p:nvSpPr>
          <p:cNvPr id="6" name="Date Placeholder 5">
            <a:extLst>
              <a:ext uri="{FF2B5EF4-FFF2-40B4-BE49-F238E27FC236}">
                <a16:creationId xmlns:a16="http://schemas.microsoft.com/office/drawing/2014/main" id="{086C6EAC-686D-4462-82F9-BC8026952500}"/>
              </a:ext>
            </a:extLst>
          </p:cNvPr>
          <p:cNvSpPr>
            <a:spLocks noGrp="1"/>
          </p:cNvSpPr>
          <p:nvPr>
            <p:ph type="dt" sz="half" idx="2"/>
          </p:nvPr>
        </p:nvSpPr>
        <p:spPr/>
        <p:txBody>
          <a:bodyPr/>
          <a:lstStyle/>
          <a:p>
            <a:fld id="{07C10D04-88B1-BB43-98FF-139BDF730588}" type="datetime1">
              <a:rPr lang="en-AU" smtClean="0"/>
              <a:t>15/06/2022</a:t>
            </a:fld>
            <a:endParaRPr lang="en-US" dirty="0"/>
          </a:p>
        </p:txBody>
      </p:sp>
    </p:spTree>
    <p:extLst>
      <p:ext uri="{BB962C8B-B14F-4D97-AF65-F5344CB8AC3E}">
        <p14:creationId xmlns:p14="http://schemas.microsoft.com/office/powerpoint/2010/main" val="229078283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9581-E9A0-41E3-B803-B5A0DB6BE1D7}"/>
              </a:ext>
            </a:extLst>
          </p:cNvPr>
          <p:cNvSpPr>
            <a:spLocks noGrp="1"/>
          </p:cNvSpPr>
          <p:nvPr>
            <p:ph type="title"/>
          </p:nvPr>
        </p:nvSpPr>
        <p:spPr>
          <a:xfrm>
            <a:off x="594359" y="559139"/>
            <a:ext cx="8014063" cy="3728381"/>
          </a:xfrm>
        </p:spPr>
        <p:txBody>
          <a:bodyPr>
            <a:normAutofit/>
          </a:bodyPr>
          <a:lstStyle/>
          <a:p>
            <a:r>
              <a:rPr lang="en-AU" sz="4800" dirty="0"/>
              <a:t>Q&amp;A with the Commission</a:t>
            </a:r>
          </a:p>
        </p:txBody>
      </p:sp>
      <p:sp>
        <p:nvSpPr>
          <p:cNvPr id="3" name="Text Placeholder 2">
            <a:extLst>
              <a:ext uri="{FF2B5EF4-FFF2-40B4-BE49-F238E27FC236}">
                <a16:creationId xmlns:a16="http://schemas.microsoft.com/office/drawing/2014/main" id="{CC78DB71-0B61-4661-B165-F40460FFB32F}"/>
              </a:ext>
            </a:extLst>
          </p:cNvPr>
          <p:cNvSpPr>
            <a:spLocks noGrp="1"/>
          </p:cNvSpPr>
          <p:nvPr>
            <p:ph type="body" idx="1"/>
          </p:nvPr>
        </p:nvSpPr>
        <p:spPr/>
        <p:txBody>
          <a:bodyPr/>
          <a:lstStyle/>
          <a:p>
            <a:r>
              <a:rPr lang="en-AU" dirty="0"/>
              <a:t>Liana, Emily, Alison &amp; Georgette</a:t>
            </a:r>
          </a:p>
        </p:txBody>
      </p:sp>
      <p:sp>
        <p:nvSpPr>
          <p:cNvPr id="4" name="Slide Number Placeholder 3">
            <a:extLst>
              <a:ext uri="{FF2B5EF4-FFF2-40B4-BE49-F238E27FC236}">
                <a16:creationId xmlns:a16="http://schemas.microsoft.com/office/drawing/2014/main" id="{BD5E05FA-CC1C-484F-A6FD-B8BB94368919}"/>
              </a:ext>
            </a:extLst>
          </p:cNvPr>
          <p:cNvSpPr>
            <a:spLocks noGrp="1"/>
          </p:cNvSpPr>
          <p:nvPr>
            <p:ph type="sldNum" sz="quarter" idx="12"/>
          </p:nvPr>
        </p:nvSpPr>
        <p:spPr/>
        <p:txBody>
          <a:bodyPr/>
          <a:lstStyle/>
          <a:p>
            <a:fld id="{57887A72-1DD9-B842-AB39-6DEC54854239}" type="slidenum">
              <a:rPr lang="en-US" smtClean="0"/>
              <a:t>16</a:t>
            </a:fld>
            <a:endParaRPr lang="en-US"/>
          </a:p>
        </p:txBody>
      </p:sp>
    </p:spTree>
    <p:extLst>
      <p:ext uri="{BB962C8B-B14F-4D97-AF65-F5344CB8AC3E}">
        <p14:creationId xmlns:p14="http://schemas.microsoft.com/office/powerpoint/2010/main" val="42906571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Useful resources</a:t>
            </a:r>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17</a:t>
            </a:fld>
            <a:endParaRPr lang="en-US"/>
          </a:p>
        </p:txBody>
      </p:sp>
      <p:sp>
        <p:nvSpPr>
          <p:cNvPr id="8" name="Rectangle: Rounded Corners 7">
            <a:extLst>
              <a:ext uri="{FF2B5EF4-FFF2-40B4-BE49-F238E27FC236}">
                <a16:creationId xmlns:a16="http://schemas.microsoft.com/office/drawing/2014/main" id="{C01A8575-DB77-44B8-88F1-01F3341F113B}"/>
              </a:ext>
            </a:extLst>
          </p:cNvPr>
          <p:cNvSpPr/>
          <p:nvPr/>
        </p:nvSpPr>
        <p:spPr>
          <a:xfrm>
            <a:off x="594359" y="1316016"/>
            <a:ext cx="9778999" cy="4816837"/>
          </a:xfrm>
          <a:prstGeom prst="roundRect">
            <a:avLst/>
          </a:prstGeom>
          <a:solidFill>
            <a:schemeClr val="bg1"/>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Clr>
                <a:schemeClr val="accent2"/>
              </a:buClr>
              <a:buFont typeface="Arial" panose="020B0604020202020204" pitchFamily="34" charset="0"/>
              <a:buChar char="•"/>
              <a:defRPr/>
            </a:pPr>
            <a:r>
              <a:rPr lang="en-AU" sz="2000" u="sng" dirty="0">
                <a:solidFill>
                  <a:schemeClr val="tx1"/>
                </a:solidFill>
                <a:latin typeface="Arial" panose="020B0604020202020204"/>
              </a:rPr>
              <a:t>Recently published:</a:t>
            </a:r>
          </a:p>
          <a:p>
            <a:pPr>
              <a:buClr>
                <a:schemeClr val="accent2"/>
              </a:buClr>
              <a:defRPr/>
            </a:pPr>
            <a:endParaRPr lang="en-AU" sz="2000" dirty="0">
              <a:solidFill>
                <a:schemeClr val="tx1"/>
              </a:solidFill>
              <a:latin typeface="Arial" panose="020B0604020202020204"/>
            </a:endParaRPr>
          </a:p>
          <a:p>
            <a:pPr marL="800100" lvl="1" indent="-342900">
              <a:buClr>
                <a:schemeClr val="accent2"/>
              </a:buClr>
              <a:buFont typeface="Arial" panose="020B0604020202020204" pitchFamily="34" charset="0"/>
              <a:buChar char="•"/>
              <a:defRPr/>
            </a:pPr>
            <a:r>
              <a:rPr lang="en-AU" sz="2000" dirty="0">
                <a:solidFill>
                  <a:schemeClr val="tx1"/>
                </a:solidFill>
                <a:latin typeface="Arial" panose="020B0604020202020204"/>
              </a:rPr>
              <a:t>Short guide to the Child Safe Standards</a:t>
            </a:r>
          </a:p>
          <a:p>
            <a:pPr marL="342900" indent="-342900">
              <a:buClr>
                <a:schemeClr val="accent2"/>
              </a:buClr>
              <a:buFont typeface="Arial" panose="020B0604020202020204" pitchFamily="34" charset="0"/>
              <a:buChar char="•"/>
              <a:defRPr/>
            </a:pPr>
            <a:endParaRPr lang="en-AU" sz="2000" dirty="0">
              <a:solidFill>
                <a:schemeClr val="tx1"/>
              </a:solidFill>
              <a:latin typeface="Arial" panose="020B0604020202020204"/>
            </a:endParaRPr>
          </a:p>
          <a:p>
            <a:pPr marL="800100" lvl="1" indent="-342900">
              <a:buClr>
                <a:schemeClr val="accent2"/>
              </a:buClr>
              <a:buFont typeface="Arial" panose="020B0604020202020204" pitchFamily="34" charset="0"/>
              <a:buChar char="•"/>
              <a:defRPr/>
            </a:pPr>
            <a:r>
              <a:rPr lang="en-AU" sz="2000" dirty="0">
                <a:solidFill>
                  <a:schemeClr val="tx1"/>
                </a:solidFill>
              </a:rPr>
              <a:t>A guide for creating a Child Safe Organisation</a:t>
            </a:r>
          </a:p>
          <a:p>
            <a:pPr lvl="1">
              <a:buClr>
                <a:schemeClr val="accent2"/>
              </a:buClr>
              <a:defRPr/>
            </a:pPr>
            <a:endParaRPr lang="en-AU" sz="2000" dirty="0">
              <a:solidFill>
                <a:schemeClr val="tx1"/>
              </a:solidFill>
            </a:endParaRPr>
          </a:p>
          <a:p>
            <a:pPr marL="800100" lvl="1" indent="-342900">
              <a:buClr>
                <a:schemeClr val="accent2"/>
              </a:buClr>
              <a:buFont typeface="Arial" panose="020B0604020202020204" pitchFamily="34" charset="0"/>
              <a:buChar char="•"/>
              <a:defRPr/>
            </a:pPr>
            <a:r>
              <a:rPr lang="en-AU" sz="2000" dirty="0">
                <a:solidFill>
                  <a:schemeClr val="tx1"/>
                </a:solidFill>
                <a:latin typeface="Arial" panose="020B0604020202020204"/>
              </a:rPr>
              <a:t>Tools and templates</a:t>
            </a:r>
          </a:p>
          <a:p>
            <a:pPr marL="342900" indent="-342900">
              <a:buClr>
                <a:schemeClr val="accent2"/>
              </a:buClr>
              <a:buFont typeface="Arial" panose="020B0604020202020204" pitchFamily="34" charset="0"/>
              <a:buChar char="•"/>
              <a:defRPr/>
            </a:pPr>
            <a:endParaRPr lang="en-AU" sz="20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r>
              <a:rPr lang="en-AU" sz="2000" u="sng" dirty="0">
                <a:solidFill>
                  <a:schemeClr val="tx1"/>
                </a:solidFill>
                <a:latin typeface="Arial" panose="020B0604020202020204"/>
              </a:rPr>
              <a:t>Coming soon:</a:t>
            </a:r>
          </a:p>
          <a:p>
            <a:pPr marL="342900" indent="-342900">
              <a:buClr>
                <a:schemeClr val="accent2"/>
              </a:buClr>
              <a:buFont typeface="Arial" panose="020B0604020202020204" pitchFamily="34" charset="0"/>
              <a:buChar char="•"/>
              <a:defRPr/>
            </a:pPr>
            <a:endParaRPr lang="en-AU" sz="2000" dirty="0">
              <a:solidFill>
                <a:schemeClr val="tx1"/>
              </a:solidFill>
              <a:latin typeface="Arial" panose="020B0604020202020204"/>
            </a:endParaRPr>
          </a:p>
          <a:p>
            <a:pPr marL="800100" lvl="1" indent="-342900">
              <a:buClr>
                <a:schemeClr val="accent2"/>
              </a:buClr>
              <a:buFont typeface="Arial" panose="020B0604020202020204" pitchFamily="34" charset="0"/>
              <a:buChar char="•"/>
              <a:defRPr/>
            </a:pPr>
            <a:r>
              <a:rPr lang="en-AU" sz="2000" dirty="0">
                <a:solidFill>
                  <a:schemeClr val="tx1"/>
                </a:solidFill>
              </a:rPr>
              <a:t>Introductory on-demand webinar for the new Child Safe Standards</a:t>
            </a:r>
          </a:p>
          <a:p>
            <a:pPr marL="800100" lvl="1" indent="-342900">
              <a:buClr>
                <a:schemeClr val="accent2"/>
              </a:buClr>
              <a:buFont typeface="Arial" panose="020B0604020202020204" pitchFamily="34" charset="0"/>
              <a:buChar char="•"/>
              <a:defRPr/>
            </a:pPr>
            <a:endParaRPr lang="en-AU" sz="2000" dirty="0">
              <a:solidFill>
                <a:schemeClr val="tx1"/>
              </a:solidFill>
              <a:latin typeface="Arial" panose="020B0604020202020204"/>
            </a:endParaRPr>
          </a:p>
          <a:p>
            <a:pPr marL="800100" lvl="1" indent="-342900">
              <a:buClr>
                <a:schemeClr val="accent2"/>
              </a:buClr>
              <a:buFont typeface="Arial" panose="020B0604020202020204" pitchFamily="34" charset="0"/>
              <a:buChar char="•"/>
              <a:defRPr/>
            </a:pPr>
            <a:r>
              <a:rPr lang="en-AU" sz="2000" dirty="0">
                <a:solidFill>
                  <a:schemeClr val="tx1"/>
                </a:solidFill>
                <a:latin typeface="Arial" panose="020B0604020202020204"/>
              </a:rPr>
              <a:t>Further guidance on creating a culturally safe environment for Aboriginal children and young people</a:t>
            </a:r>
          </a:p>
          <a:p>
            <a:pPr lvl="1">
              <a:buClr>
                <a:schemeClr val="accent2"/>
              </a:buClr>
              <a:defRPr/>
            </a:pPr>
            <a:endParaRPr lang="en-AU" sz="2000" dirty="0">
              <a:solidFill>
                <a:schemeClr val="tx1"/>
              </a:solidFill>
              <a:latin typeface="Arial" panose="020B0604020202020204"/>
            </a:endParaRPr>
          </a:p>
        </p:txBody>
      </p:sp>
    </p:spTree>
    <p:extLst>
      <p:ext uri="{BB962C8B-B14F-4D97-AF65-F5344CB8AC3E}">
        <p14:creationId xmlns:p14="http://schemas.microsoft.com/office/powerpoint/2010/main" val="345506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918C8C-58B0-4A62-B13C-0920AF48BAD7}"/>
              </a:ext>
            </a:extLst>
          </p:cNvPr>
          <p:cNvSpPr/>
          <p:nvPr/>
        </p:nvSpPr>
        <p:spPr>
          <a:xfrm>
            <a:off x="615454" y="1530626"/>
            <a:ext cx="10753587" cy="283154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p:cNvSpPr>
            <a:spLocks noGrp="1"/>
          </p:cNvSpPr>
          <p:nvPr>
            <p:ph type="title"/>
          </p:nvPr>
        </p:nvSpPr>
        <p:spPr>
          <a:xfrm>
            <a:off x="330199" y="294979"/>
            <a:ext cx="8744527" cy="995938"/>
          </a:xfrm>
        </p:spPr>
        <p:txBody>
          <a:bodyPr>
            <a:normAutofit/>
          </a:bodyPr>
          <a:lstStyle/>
          <a:p>
            <a:r>
              <a:rPr lang="en-US" dirty="0"/>
              <a:t>Where to go for more information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7A72-1DD9-B842-AB39-6DEC54854239}" type="slidenum">
              <a:rPr kumimoji="0" lang="en-US"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 name="Rectangle 1">
            <a:extLst>
              <a:ext uri="{FF2B5EF4-FFF2-40B4-BE49-F238E27FC236}">
                <a16:creationId xmlns:a16="http://schemas.microsoft.com/office/drawing/2014/main" id="{654A72EA-BA0A-4069-932D-D72EBB48F243}"/>
              </a:ext>
            </a:extLst>
          </p:cNvPr>
          <p:cNvSpPr/>
          <p:nvPr/>
        </p:nvSpPr>
        <p:spPr>
          <a:xfrm>
            <a:off x="822959" y="1766252"/>
            <a:ext cx="10753587" cy="2831544"/>
          </a:xfrm>
          <a:prstGeom prst="rect">
            <a:avLst/>
          </a:prstGeom>
        </p:spPr>
        <p:txBody>
          <a:bodyPr wrap="square">
            <a:spAutoFit/>
          </a:bodyPr>
          <a:lstStyle/>
          <a:p>
            <a:pPr>
              <a:spcBef>
                <a:spcPts val="850"/>
              </a:spcBef>
            </a:pPr>
            <a:r>
              <a:rPr lang="en-GB" sz="2400" u="sng" dirty="0">
                <a:latin typeface="Arial" panose="020B0604020202020204" pitchFamily="34" charset="0"/>
                <a:ea typeface="Times New Roman" panose="02020603050405020304" pitchFamily="18" charset="0"/>
                <a:cs typeface="Calibri" panose="020F0502020204030204" pitchFamily="34" charset="0"/>
              </a:rPr>
              <a:t>You can contact the Commission with questions or queries</a:t>
            </a:r>
            <a:r>
              <a:rPr lang="en-GB" sz="2400" dirty="0">
                <a:latin typeface="Arial" panose="020B0604020202020204" pitchFamily="34" charset="0"/>
                <a:ea typeface="Times New Roman" panose="02020603050405020304" pitchFamily="18" charset="0"/>
                <a:cs typeface="Calibri" panose="020F0502020204030204" pitchFamily="34" charset="0"/>
              </a:rPr>
              <a:t>:</a:t>
            </a:r>
            <a:endParaRPr lang="en-AU" sz="2400" dirty="0">
              <a:latin typeface="Arial" panose="020B0604020202020204" pitchFamily="34" charset="0"/>
              <a:ea typeface="Times New Roman" panose="02020603050405020304" pitchFamily="18" charset="0"/>
              <a:cs typeface="Calibri" panose="020F0502020204030204" pitchFamily="34" charset="0"/>
            </a:endParaRPr>
          </a:p>
          <a:p>
            <a:pPr marL="215900">
              <a:spcBef>
                <a:spcPts val="300"/>
              </a:spcBef>
              <a:spcAft>
                <a:spcPts val="0"/>
              </a:spcAft>
              <a:tabLst>
                <a:tab pos="898525" algn="l"/>
              </a:tabLst>
            </a:pPr>
            <a:r>
              <a:rPr lang="en-GB" sz="4000" dirty="0">
                <a:solidFill>
                  <a:srgbClr val="0563C1"/>
                </a:solidFill>
                <a:latin typeface="Arial" panose="020B06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r>
              <a:rPr lang="en-GB" sz="40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Telephone:  1300 782 978 or (03) 8601 5281</a:t>
            </a:r>
            <a:endParaRPr lang="en-AU" sz="2400" dirty="0">
              <a:latin typeface="Arial" panose="020B0604020202020204" pitchFamily="34" charset="0"/>
              <a:ea typeface="Times New Roman" panose="02020603050405020304" pitchFamily="18" charset="0"/>
              <a:cs typeface="Calibri" panose="020F0502020204030204" pitchFamily="34" charset="0"/>
            </a:endParaRPr>
          </a:p>
          <a:p>
            <a:pPr marL="215900">
              <a:spcBef>
                <a:spcPts val="300"/>
              </a:spcBef>
              <a:spcAft>
                <a:spcPts val="0"/>
              </a:spcAft>
              <a:tabLst>
                <a:tab pos="898525" algn="l"/>
              </a:tabLst>
            </a:pPr>
            <a:r>
              <a:rPr lang="en-GB" sz="4000" dirty="0">
                <a:solidFill>
                  <a:srgbClr val="0563C1"/>
                </a:solidFill>
                <a:latin typeface="Arial" panose="020B06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r>
              <a:rPr lang="en-GB" sz="24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	Email:  </a:t>
            </a:r>
            <a:r>
              <a:rPr lang="en-GB" sz="2400"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3"/>
              </a:rPr>
              <a:t>contact@ccyp.vic.gov.au</a:t>
            </a:r>
            <a:r>
              <a:rPr lang="en-GB" sz="24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 </a:t>
            </a:r>
            <a:endParaRPr lang="en-AU" sz="2400" dirty="0">
              <a:latin typeface="Arial" panose="020B0604020202020204" pitchFamily="34" charset="0"/>
              <a:ea typeface="Times New Roman" panose="02020603050405020304" pitchFamily="18" charset="0"/>
              <a:cs typeface="Calibri" panose="020F0502020204030204" pitchFamily="34" charset="0"/>
            </a:endParaRPr>
          </a:p>
          <a:p>
            <a:pPr marL="215900">
              <a:spcBef>
                <a:spcPts val="300"/>
              </a:spcBef>
              <a:spcAft>
                <a:spcPts val="0"/>
              </a:spcAft>
              <a:tabLst>
                <a:tab pos="898525" algn="l"/>
              </a:tabLst>
            </a:pPr>
            <a:r>
              <a:rPr lang="en-GB" sz="4000" dirty="0">
                <a:solidFill>
                  <a:srgbClr val="0563C1"/>
                </a:solidFill>
                <a:latin typeface="Arial" panose="020B0604020202020204" pitchFamily="34" charset="0"/>
                <a:ea typeface="Times New Roman" panose="02020603050405020304" pitchFamily="18" charset="0"/>
                <a:cs typeface="Times New Roman" panose="02020603050405020304" pitchFamily="18" charset="0"/>
                <a:sym typeface="Webdings" panose="05030102010509060703" pitchFamily="18" charset="2"/>
              </a:rPr>
              <a:t></a:t>
            </a:r>
            <a:r>
              <a:rPr lang="en-GB" sz="40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a:solidFill>
                  <a:srgbClr val="0563C1"/>
                </a:solidFill>
                <a:latin typeface="Arial" panose="020B0604020202020204" pitchFamily="34" charset="0"/>
                <a:ea typeface="Times New Roman" panose="02020603050405020304" pitchFamily="18" charset="0"/>
                <a:cs typeface="Times New Roman" panose="02020603050405020304" pitchFamily="18" charset="0"/>
              </a:rPr>
              <a:t>Visit</a:t>
            </a:r>
            <a:r>
              <a:rPr lang="en-GB" sz="2400" dirty="0">
                <a:latin typeface="Arial" panose="020B0604020202020204" pitchFamily="34" charset="0"/>
                <a:ea typeface="Times New Roman" panose="02020603050405020304" pitchFamily="18" charset="0"/>
                <a:cs typeface="Calibri" panose="020F0502020204030204" pitchFamily="34" charset="0"/>
              </a:rPr>
              <a:t> </a:t>
            </a:r>
            <a:r>
              <a:rPr lang="en-GB" sz="2400" dirty="0">
                <a:solidFill>
                  <a:srgbClr val="0070C0"/>
                </a:solidFill>
                <a:latin typeface="Arial" panose="020B0604020202020204" pitchFamily="34" charset="0"/>
                <a:ea typeface="Times New Roman" panose="02020603050405020304" pitchFamily="18" charset="0"/>
                <a:cs typeface="Calibri" panose="020F0502020204030204" pitchFamily="34" charset="0"/>
              </a:rPr>
              <a:t>the Commission’s website:  </a:t>
            </a:r>
            <a:r>
              <a:rPr lang="en-GB" sz="24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4"/>
              </a:rPr>
              <a:t>www.ccyp.vic.gov.au</a:t>
            </a:r>
            <a:endParaRPr lang="en-GB" sz="2400" u="sng" dirty="0">
              <a:solidFill>
                <a:srgbClr val="0563C1"/>
              </a:solidFill>
              <a:latin typeface="Arial" panose="020B0604020202020204" pitchFamily="34" charset="0"/>
              <a:ea typeface="Times New Roman" panose="02020603050405020304" pitchFamily="18" charset="0"/>
              <a:cs typeface="Times New Roman" panose="02020603050405020304" pitchFamily="18" charset="0"/>
            </a:endParaRPr>
          </a:p>
          <a:p>
            <a:pPr marL="215900">
              <a:spcBef>
                <a:spcPts val="300"/>
              </a:spcBef>
              <a:spcAft>
                <a:spcPts val="0"/>
              </a:spcAft>
              <a:tabLst>
                <a:tab pos="898525" algn="l"/>
              </a:tabLst>
            </a:pPr>
            <a:endParaRPr lang="en-AU" sz="2400" dirty="0">
              <a:latin typeface="Arial" panose="020B0604020202020204" pitchFamily="34" charset="0"/>
              <a:ea typeface="Times New Roman" panose="02020603050405020304" pitchFamily="18"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4AA8F0D5-9263-4BC7-9766-6D760BA70A61}"/>
              </a:ext>
            </a:extLst>
          </p:cNvPr>
          <p:cNvSpPr/>
          <p:nvPr/>
        </p:nvSpPr>
        <p:spPr>
          <a:xfrm>
            <a:off x="1192917" y="4824679"/>
            <a:ext cx="9598659" cy="106138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C0B867B-9665-4CB8-AAA6-C15AEFD3C15A}"/>
              </a:ext>
            </a:extLst>
          </p:cNvPr>
          <p:cNvSpPr txBox="1"/>
          <p:nvPr/>
        </p:nvSpPr>
        <p:spPr>
          <a:xfrm>
            <a:off x="1192917" y="4892639"/>
            <a:ext cx="9598659" cy="869469"/>
          </a:xfrm>
          <a:prstGeom prst="rect">
            <a:avLst/>
          </a:prstGeom>
          <a:noFill/>
        </p:spPr>
        <p:txBody>
          <a:bodyPr wrap="square" rtlCol="0">
            <a:spAutoFit/>
          </a:bodyPr>
          <a:lstStyle/>
          <a:p>
            <a:pPr marL="215900">
              <a:spcBef>
                <a:spcPts val="300"/>
              </a:spcBef>
              <a:spcAft>
                <a:spcPts val="0"/>
              </a:spcAft>
              <a:tabLst>
                <a:tab pos="898525" algn="l"/>
              </a:tabLst>
            </a:pPr>
            <a:r>
              <a:rPr lang="en-AU" sz="2400" dirty="0">
                <a:latin typeface="Arial" panose="020B0604020202020204" pitchFamily="34" charset="0"/>
                <a:ea typeface="Times New Roman" panose="02020603050405020304" pitchFamily="18" charset="0"/>
                <a:cs typeface="Calibri" panose="020F0502020204030204" pitchFamily="34" charset="0"/>
              </a:rPr>
              <a:t>Sign up to receive Commission updates </a:t>
            </a:r>
          </a:p>
          <a:p>
            <a:pPr marL="215900">
              <a:spcBef>
                <a:spcPts val="300"/>
              </a:spcBef>
              <a:spcAft>
                <a:spcPts val="0"/>
              </a:spcAft>
              <a:tabLst>
                <a:tab pos="898525" algn="l"/>
              </a:tabLst>
            </a:pPr>
            <a:r>
              <a:rPr lang="en-AU" sz="2400" dirty="0">
                <a:latin typeface="Arial" panose="020B0604020202020204" pitchFamily="34" charset="0"/>
                <a:ea typeface="Times New Roman" panose="02020603050405020304" pitchFamily="18" charset="0"/>
                <a:cs typeface="Calibri" panose="020F0502020204030204" pitchFamily="34" charset="0"/>
                <a:hlinkClick r:id="rId5"/>
              </a:rPr>
              <a:t>https://ccyp.vic.gov.au/contact-us/sign-up-for-commission-updates/</a:t>
            </a:r>
            <a:r>
              <a:rPr lang="en-AU" sz="2400" dirty="0">
                <a:latin typeface="Arial" panose="020B060402020202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318566038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C367C3-95CE-4BB2-B846-AEB11CBE2F25}"/>
              </a:ext>
            </a:extLst>
          </p:cNvPr>
          <p:cNvSpPr>
            <a:spLocks noGrp="1"/>
          </p:cNvSpPr>
          <p:nvPr>
            <p:ph type="title"/>
          </p:nvPr>
        </p:nvSpPr>
        <p:spPr/>
        <p:txBody>
          <a:bodyPr/>
          <a:lstStyle/>
          <a:p>
            <a:r>
              <a:rPr lang="en-AU" dirty="0"/>
              <a:t>Housekeeping</a:t>
            </a:r>
          </a:p>
        </p:txBody>
      </p:sp>
      <p:sp>
        <p:nvSpPr>
          <p:cNvPr id="4" name="Slide Number Placeholder 3">
            <a:extLst>
              <a:ext uri="{FF2B5EF4-FFF2-40B4-BE49-F238E27FC236}">
                <a16:creationId xmlns:a16="http://schemas.microsoft.com/office/drawing/2014/main" id="{EC4F7F90-1812-49E8-BC48-C7B4B63BE541}"/>
              </a:ext>
            </a:extLst>
          </p:cNvPr>
          <p:cNvSpPr>
            <a:spLocks noGrp="1"/>
          </p:cNvSpPr>
          <p:nvPr>
            <p:ph type="sldNum" sz="quarter" idx="12"/>
          </p:nvPr>
        </p:nvSpPr>
        <p:spPr/>
        <p:txBody>
          <a:bodyPr/>
          <a:lstStyle/>
          <a:p>
            <a:fld id="{57887A72-1DD9-B842-AB39-6DEC54854239}" type="slidenum">
              <a:rPr lang="en-US" smtClean="0"/>
              <a:t>2</a:t>
            </a:fld>
            <a:endParaRPr lang="en-US"/>
          </a:p>
        </p:txBody>
      </p:sp>
      <p:sp>
        <p:nvSpPr>
          <p:cNvPr id="6" name="Date Placeholder 5">
            <a:extLst>
              <a:ext uri="{FF2B5EF4-FFF2-40B4-BE49-F238E27FC236}">
                <a16:creationId xmlns:a16="http://schemas.microsoft.com/office/drawing/2014/main" id="{25708E89-4C18-4AEB-A3BF-E054034206E6}"/>
              </a:ext>
            </a:extLst>
          </p:cNvPr>
          <p:cNvSpPr>
            <a:spLocks noGrp="1"/>
          </p:cNvSpPr>
          <p:nvPr>
            <p:ph type="dt" sz="half" idx="4294967295"/>
          </p:nvPr>
        </p:nvSpPr>
        <p:spPr>
          <a:xfrm>
            <a:off x="0" y="6300788"/>
            <a:ext cx="909638" cy="249237"/>
          </a:xfrm>
        </p:spPr>
        <p:txBody>
          <a:bodyPr/>
          <a:lstStyle/>
          <a:p>
            <a:fld id="{07C10D04-88B1-BB43-98FF-139BDF730588}" type="datetime1">
              <a:rPr lang="en-AU" smtClean="0"/>
              <a:t>15/06/2022</a:t>
            </a:fld>
            <a:endParaRPr lang="en-US" dirty="0"/>
          </a:p>
        </p:txBody>
      </p:sp>
      <p:sp>
        <p:nvSpPr>
          <p:cNvPr id="14" name="Rectangle: Rounded Corners 13">
            <a:extLst>
              <a:ext uri="{FF2B5EF4-FFF2-40B4-BE49-F238E27FC236}">
                <a16:creationId xmlns:a16="http://schemas.microsoft.com/office/drawing/2014/main" id="{427B78F4-DD1D-41C4-81D9-DDD255D671A2}"/>
              </a:ext>
            </a:extLst>
          </p:cNvPr>
          <p:cNvSpPr/>
          <p:nvPr/>
        </p:nvSpPr>
        <p:spPr>
          <a:xfrm>
            <a:off x="594360" y="1316016"/>
            <a:ext cx="9513916" cy="4816837"/>
          </a:xfrm>
          <a:prstGeom prst="round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Clr>
                <a:schemeClr val="accent2"/>
              </a:buClr>
              <a:buFont typeface="Arial" panose="020B0604020202020204" pitchFamily="34" charset="0"/>
              <a:buChar char="•"/>
              <a:defRPr/>
            </a:pPr>
            <a:r>
              <a:rPr lang="en-AU" sz="2200" dirty="0">
                <a:solidFill>
                  <a:schemeClr val="tx1"/>
                </a:solidFill>
                <a:latin typeface="Arial" panose="020B0604020202020204"/>
              </a:rPr>
              <a:t>This webinar will be recorded &amp; published on our website.</a:t>
            </a: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r>
              <a:rPr lang="en-AU" sz="2200" dirty="0">
                <a:solidFill>
                  <a:schemeClr val="tx1"/>
                </a:solidFill>
                <a:latin typeface="Arial" panose="020B0604020202020204"/>
              </a:rPr>
              <a:t>Your camera &amp; mic are disabled – We can’t see or hear you.</a:t>
            </a: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r>
              <a:rPr lang="en-AU" sz="2200" dirty="0">
                <a:solidFill>
                  <a:schemeClr val="tx1"/>
                </a:solidFill>
                <a:latin typeface="Arial" panose="020B0604020202020204"/>
              </a:rPr>
              <a:t>Please submit your questions via the Q&amp;A function:</a:t>
            </a: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endParaRPr lang="en-AU" sz="2200" dirty="0">
              <a:solidFill>
                <a:schemeClr val="tx1"/>
              </a:solidFill>
              <a:latin typeface="Arial" panose="020B0604020202020204"/>
            </a:endParaRPr>
          </a:p>
          <a:p>
            <a:pPr marL="342900" indent="-342900">
              <a:buClr>
                <a:schemeClr val="accent2"/>
              </a:buClr>
              <a:buFont typeface="Arial" panose="020B0604020202020204" pitchFamily="34" charset="0"/>
              <a:buChar char="•"/>
              <a:defRPr/>
            </a:pPr>
            <a:r>
              <a:rPr lang="en-AU" sz="2200" dirty="0">
                <a:solidFill>
                  <a:schemeClr val="tx1"/>
                </a:solidFill>
                <a:latin typeface="Arial" panose="020B0604020202020204"/>
              </a:rPr>
              <a:t>The slide pack, links to additional resources and a short feedback survey will be emailed to you after the session.</a:t>
            </a:r>
          </a:p>
        </p:txBody>
      </p:sp>
      <p:grpSp>
        <p:nvGrpSpPr>
          <p:cNvPr id="2" name="Group 1">
            <a:extLst>
              <a:ext uri="{FF2B5EF4-FFF2-40B4-BE49-F238E27FC236}">
                <a16:creationId xmlns:a16="http://schemas.microsoft.com/office/drawing/2014/main" id="{F3AD9FEC-811E-432D-8C0B-707E83348EE1}"/>
              </a:ext>
            </a:extLst>
          </p:cNvPr>
          <p:cNvGrpSpPr/>
          <p:nvPr/>
        </p:nvGrpSpPr>
        <p:grpSpPr>
          <a:xfrm>
            <a:off x="786320" y="3771758"/>
            <a:ext cx="9130915" cy="844789"/>
            <a:chOff x="786320" y="4098444"/>
            <a:chExt cx="9130915" cy="844789"/>
          </a:xfrm>
        </p:grpSpPr>
        <p:pic>
          <p:nvPicPr>
            <p:cNvPr id="10" name="Picture 9">
              <a:extLst>
                <a:ext uri="{FF2B5EF4-FFF2-40B4-BE49-F238E27FC236}">
                  <a16:creationId xmlns:a16="http://schemas.microsoft.com/office/drawing/2014/main" id="{89F3A4A5-0421-4907-8047-5911B0CF51A6}"/>
                </a:ext>
              </a:extLst>
            </p:cNvPr>
            <p:cNvPicPr>
              <a:picLocks noChangeAspect="1"/>
            </p:cNvPicPr>
            <p:nvPr/>
          </p:nvPicPr>
          <p:blipFill>
            <a:blip r:embed="rId3"/>
            <a:stretch>
              <a:fillRect/>
            </a:stretch>
          </p:blipFill>
          <p:spPr>
            <a:xfrm>
              <a:off x="786320" y="4098444"/>
              <a:ext cx="9130915" cy="844789"/>
            </a:xfrm>
            <a:prstGeom prst="rect">
              <a:avLst/>
            </a:prstGeom>
          </p:spPr>
        </p:pic>
        <p:sp>
          <p:nvSpPr>
            <p:cNvPr id="11" name="Oval 10">
              <a:extLst>
                <a:ext uri="{FF2B5EF4-FFF2-40B4-BE49-F238E27FC236}">
                  <a16:creationId xmlns:a16="http://schemas.microsoft.com/office/drawing/2014/main" id="{DB5AC2A3-6C50-437A-8E6B-FD308A96E241}"/>
                </a:ext>
              </a:extLst>
            </p:cNvPr>
            <p:cNvSpPr/>
            <p:nvPr/>
          </p:nvSpPr>
          <p:spPr>
            <a:xfrm>
              <a:off x="3601097" y="4098444"/>
              <a:ext cx="845389" cy="844789"/>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98C4DFA0-E0ED-42A7-AB28-3ADF7C439F5A}"/>
                </a:ext>
              </a:extLst>
            </p:cNvPr>
            <p:cNvCxnSpPr>
              <a:cxnSpLocks/>
            </p:cNvCxnSpPr>
            <p:nvPr/>
          </p:nvCxnSpPr>
          <p:spPr>
            <a:xfrm>
              <a:off x="2419350" y="4304938"/>
              <a:ext cx="381000" cy="4318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636281-D5CB-4D25-84E7-7EF828CFCD39}"/>
                </a:ext>
              </a:extLst>
            </p:cNvPr>
            <p:cNvCxnSpPr>
              <a:cxnSpLocks/>
            </p:cNvCxnSpPr>
            <p:nvPr/>
          </p:nvCxnSpPr>
          <p:spPr>
            <a:xfrm flipH="1">
              <a:off x="2419350" y="4362088"/>
              <a:ext cx="381000" cy="3302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BC2CF2-5438-4DCC-8517-C4ED141C83FD}"/>
                </a:ext>
              </a:extLst>
            </p:cNvPr>
            <p:cNvCxnSpPr>
              <a:cxnSpLocks/>
            </p:cNvCxnSpPr>
            <p:nvPr/>
          </p:nvCxnSpPr>
          <p:spPr>
            <a:xfrm>
              <a:off x="1695983" y="4304938"/>
              <a:ext cx="381000" cy="4318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E0C24D-9A1C-4D25-A44A-EF9D9E02A463}"/>
                </a:ext>
              </a:extLst>
            </p:cNvPr>
            <p:cNvCxnSpPr>
              <a:cxnSpLocks/>
            </p:cNvCxnSpPr>
            <p:nvPr/>
          </p:nvCxnSpPr>
          <p:spPr>
            <a:xfrm flipH="1">
              <a:off x="1695983" y="4362088"/>
              <a:ext cx="381000" cy="3302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547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199" y="294979"/>
            <a:ext cx="8744527" cy="995938"/>
          </a:xfrm>
        </p:spPr>
        <p:txBody>
          <a:bodyPr>
            <a:normAutofit/>
          </a:bodyPr>
          <a:lstStyle/>
          <a:p>
            <a:r>
              <a:rPr lang="en-GB" dirty="0"/>
              <a:t>Agenda</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7A72-1DD9-B842-AB39-6DEC54854239}" type="slidenum">
              <a:rPr kumimoji="0" lang="en-US"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8" name="Rectangle 7">
            <a:extLst>
              <a:ext uri="{FF2B5EF4-FFF2-40B4-BE49-F238E27FC236}">
                <a16:creationId xmlns:a16="http://schemas.microsoft.com/office/drawing/2014/main" id="{531A35C9-7A9A-4971-95DB-324C376EED16}"/>
              </a:ext>
            </a:extLst>
          </p:cNvPr>
          <p:cNvSpPr/>
          <p:nvPr/>
        </p:nvSpPr>
        <p:spPr>
          <a:xfrm>
            <a:off x="330199" y="1273734"/>
            <a:ext cx="10557162"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81C6"/>
                </a:solidFill>
                <a:effectLst/>
                <a:uLnTx/>
                <a:uFillTx/>
                <a:latin typeface="Arial" panose="020B0604020202020204"/>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panose="020B0604020202020204"/>
                <a:ea typeface="+mn-ea"/>
                <a:cs typeface="+mn-cs"/>
              </a:rPr>
              <a:t>Pam Boag, Manager Education &amp; Capacity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rgbClr val="0081C6"/>
                </a:solidFill>
                <a:latin typeface="Arial" panose="020B0604020202020204"/>
              </a:rPr>
              <a:t>Opening remarks &amp; Commission updates</a:t>
            </a:r>
          </a:p>
          <a:p>
            <a:pPr>
              <a:defRPr/>
            </a:pPr>
            <a:r>
              <a:rPr lang="en-AU" sz="1600" dirty="0">
                <a:solidFill>
                  <a:srgbClr val="000000"/>
                </a:solidFill>
                <a:latin typeface="Arial" panose="020B0604020202020204"/>
              </a:rPr>
              <a:t>Liana Buchanan, Principal Commissioner</a:t>
            </a:r>
          </a:p>
          <a:p>
            <a:pPr>
              <a:defRPr/>
            </a:pPr>
            <a:endParaRPr lang="en-AU" sz="16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rgbClr val="0081C6"/>
                </a:solidFill>
                <a:latin typeface="Arial" panose="020B0604020202020204"/>
              </a:rPr>
              <a:t>Background &amp; the Commission’s approach to regulating compliance with the new Standards</a:t>
            </a:r>
          </a:p>
          <a:p>
            <a:pPr>
              <a:defRPr/>
            </a:pPr>
            <a:r>
              <a:rPr lang="en-AU" sz="1600" dirty="0">
                <a:solidFill>
                  <a:srgbClr val="000000"/>
                </a:solidFill>
                <a:latin typeface="Arial" panose="020B0604020202020204"/>
              </a:rPr>
              <a:t>Emily Sanders, Director Regulation</a:t>
            </a:r>
          </a:p>
          <a:p>
            <a:pPr>
              <a:defRPr/>
            </a:pPr>
            <a:endParaRPr lang="en-AU" sz="16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solidFill>
                  <a:srgbClr val="0081C6"/>
                </a:solidFill>
                <a:latin typeface="Arial" panose="020B0604020202020204"/>
              </a:rPr>
              <a:t>Overview of the new </a:t>
            </a:r>
            <a:r>
              <a:rPr lang="en-AU" sz="1600" b="1" i="1" dirty="0">
                <a:solidFill>
                  <a:srgbClr val="0081C6"/>
                </a:solidFill>
                <a:latin typeface="Arial" panose="020B0604020202020204"/>
              </a:rPr>
              <a:t>A guide for creating a Child Safe Organisation</a:t>
            </a:r>
          </a:p>
          <a:p>
            <a:pPr>
              <a:defRPr/>
            </a:pPr>
            <a:r>
              <a:rPr lang="en-AU" sz="1600" dirty="0">
                <a:solidFill>
                  <a:srgbClr val="000000"/>
                </a:solidFill>
                <a:latin typeface="Arial" panose="020B0604020202020204"/>
              </a:rPr>
              <a:t>Alison Medhurst, Manager Policy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1" dirty="0">
              <a:solidFill>
                <a:srgbClr val="0081C6"/>
              </a:solidFill>
              <a:latin typeface="Arial" panose="020B0604020202020204"/>
            </a:endParaRPr>
          </a:p>
          <a:p>
            <a:pPr>
              <a:defRPr/>
            </a:pPr>
            <a:r>
              <a:rPr lang="en-AU" sz="1600" b="1" dirty="0">
                <a:solidFill>
                  <a:srgbClr val="0081C6"/>
                </a:solidFill>
                <a:latin typeface="Arial" panose="020B0604020202020204"/>
              </a:rPr>
              <a:t>Example: Compliance indicators for new Standard 4</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a:rPr>
              <a:t>Georgette Antonas, Principal Operational Policy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81C6"/>
                </a:solidFill>
                <a:effectLst/>
                <a:uLnTx/>
                <a:uFillTx/>
                <a:latin typeface="Arial" panose="020B0604020202020204"/>
                <a:ea typeface="+mn-ea"/>
                <a:cs typeface="+mn-cs"/>
              </a:rPr>
              <a:t>Q&amp;A with the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a:rPr>
              <a:t>Liana, Emily, Alison &amp; Georgette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a:solidFill>
                <a:srgbClr val="00000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0081C6"/>
                </a:solidFill>
                <a:effectLst/>
                <a:uLnTx/>
                <a:uFillTx/>
                <a:latin typeface="Arial" panose="020B0604020202020204"/>
                <a:ea typeface="+mn-ea"/>
                <a:cs typeface="+mn-cs"/>
              </a:rPr>
              <a:t>Closing remarks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a:rPr>
              <a:t>Pam Boag, Manager Education &amp; Capacity Building</a:t>
            </a:r>
          </a:p>
        </p:txBody>
      </p:sp>
    </p:spTree>
    <p:extLst>
      <p:ext uri="{BB962C8B-B14F-4D97-AF65-F5344CB8AC3E}">
        <p14:creationId xmlns:p14="http://schemas.microsoft.com/office/powerpoint/2010/main" val="31963223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199" y="294979"/>
            <a:ext cx="8744527" cy="995938"/>
          </a:xfrm>
        </p:spPr>
        <p:txBody>
          <a:bodyPr>
            <a:normAutofit/>
          </a:bodyPr>
          <a:lstStyle/>
          <a:p>
            <a:r>
              <a:rPr lang="en-GB" dirty="0"/>
              <a:t>Background</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7A72-1DD9-B842-AB39-6DEC54854239}" type="slidenum">
              <a:rPr kumimoji="0" lang="en-US"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graphicFrame>
        <p:nvGraphicFramePr>
          <p:cNvPr id="10" name="Diagram 9">
            <a:extLst>
              <a:ext uri="{FF2B5EF4-FFF2-40B4-BE49-F238E27FC236}">
                <a16:creationId xmlns:a16="http://schemas.microsoft.com/office/drawing/2014/main" id="{B538FAE2-8C6A-475C-85D0-C2BA5284EE21}"/>
              </a:ext>
            </a:extLst>
          </p:cNvPr>
          <p:cNvGraphicFramePr/>
          <p:nvPr/>
        </p:nvGraphicFramePr>
        <p:xfrm>
          <a:off x="302528" y="3122202"/>
          <a:ext cx="11341101" cy="114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12">
            <a:extLst>
              <a:ext uri="{FF2B5EF4-FFF2-40B4-BE49-F238E27FC236}">
                <a16:creationId xmlns:a16="http://schemas.microsoft.com/office/drawing/2014/main" id="{F5DA517D-3437-4AA6-8777-5B45A4ADC81F}"/>
              </a:ext>
            </a:extLst>
          </p:cNvPr>
          <p:cNvSpPr>
            <a:spLocks noGrp="1"/>
          </p:cNvSpPr>
          <p:nvPr>
            <p:ph idx="1"/>
          </p:nvPr>
        </p:nvSpPr>
        <p:spPr>
          <a:xfrm>
            <a:off x="1428156" y="1858826"/>
            <a:ext cx="1267399" cy="926952"/>
          </a:xfrm>
        </p:spPr>
        <p:txBody>
          <a:bodyPr>
            <a:noAutofit/>
          </a:bodyPr>
          <a:lstStyle/>
          <a:p>
            <a:pPr marL="0" indent="0">
              <a:buNone/>
            </a:pPr>
            <a:r>
              <a:rPr lang="en-AU" sz="1800" b="1" dirty="0">
                <a:solidFill>
                  <a:schemeClr val="accent1"/>
                </a:solidFill>
              </a:rPr>
              <a:t>Betrayal of Trust Inquiry </a:t>
            </a:r>
            <a:r>
              <a:rPr lang="en-AU" sz="1800" dirty="0">
                <a:solidFill>
                  <a:schemeClr val="accent1"/>
                </a:solidFill>
              </a:rPr>
              <a:t>conducted</a:t>
            </a:r>
          </a:p>
        </p:txBody>
      </p:sp>
      <p:pic>
        <p:nvPicPr>
          <p:cNvPr id="14" name="Picture 2" descr="Image result for betrayal of trust report">
            <a:extLst>
              <a:ext uri="{FF2B5EF4-FFF2-40B4-BE49-F238E27FC236}">
                <a16:creationId xmlns:a16="http://schemas.microsoft.com/office/drawing/2014/main" id="{C844DE9A-7E65-4D53-A755-772A139B20D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2528" y="1651679"/>
            <a:ext cx="1030099" cy="1245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A8B2E10A-4BB3-4105-8AF5-9AC8675776A3}"/>
              </a:ext>
            </a:extLst>
          </p:cNvPr>
          <p:cNvSpPr/>
          <p:nvPr/>
        </p:nvSpPr>
        <p:spPr>
          <a:xfrm rot="5400000">
            <a:off x="1270719" y="2284392"/>
            <a:ext cx="208774" cy="1929822"/>
          </a:xfrm>
          <a:prstGeom prst="leftBrace">
            <a:avLst>
              <a:gd name="adj1" fmla="val 57313"/>
              <a:gd name="adj2" fmla="val 507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Left Brace 15">
            <a:extLst>
              <a:ext uri="{FF2B5EF4-FFF2-40B4-BE49-F238E27FC236}">
                <a16:creationId xmlns:a16="http://schemas.microsoft.com/office/drawing/2014/main" id="{B75836A0-48DE-421C-AB13-6368ADDF82A1}"/>
              </a:ext>
            </a:extLst>
          </p:cNvPr>
          <p:cNvSpPr/>
          <p:nvPr/>
        </p:nvSpPr>
        <p:spPr>
          <a:xfrm rot="16200000">
            <a:off x="3796479" y="1655389"/>
            <a:ext cx="291024" cy="5055169"/>
          </a:xfrm>
          <a:prstGeom prst="leftBrace">
            <a:avLst>
              <a:gd name="adj1" fmla="val 57313"/>
              <a:gd name="adj2" fmla="val 507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19" name="Picture 2" descr="\\internal.vic.gov.au\DHHS\HomeDirs6\fhop3007\Documents\My Pictures\royal_commission.jpg">
            <a:extLst>
              <a:ext uri="{FF2B5EF4-FFF2-40B4-BE49-F238E27FC236}">
                <a16:creationId xmlns:a16="http://schemas.microsoft.com/office/drawing/2014/main" id="{9B1B94C0-3DC8-4D57-A72B-765A5CB2C02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828348" y="4559824"/>
            <a:ext cx="1048961" cy="682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 name="Content Placeholder 12">
            <a:extLst>
              <a:ext uri="{FF2B5EF4-FFF2-40B4-BE49-F238E27FC236}">
                <a16:creationId xmlns:a16="http://schemas.microsoft.com/office/drawing/2014/main" id="{1964A627-F971-49BF-A63D-E581814092A9}"/>
              </a:ext>
            </a:extLst>
          </p:cNvPr>
          <p:cNvSpPr txBox="1">
            <a:spLocks/>
          </p:cNvSpPr>
          <p:nvPr/>
        </p:nvSpPr>
        <p:spPr>
          <a:xfrm>
            <a:off x="2877309" y="4559824"/>
            <a:ext cx="3232686" cy="9135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chemeClr val="accent2"/>
              </a:buClr>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chemeClr val="accent2"/>
              </a:buClr>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chemeClr val="accent2"/>
              </a:buClr>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chemeClr val="accent2"/>
              </a:buClr>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chemeClr val="accent2"/>
              </a:buClr>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AU" sz="1800" b="1" dirty="0">
                <a:solidFill>
                  <a:schemeClr val="accent1"/>
                </a:solidFill>
              </a:rPr>
              <a:t>Royal Commission into Institutional Responses to Child Sexual Abuse </a:t>
            </a:r>
            <a:r>
              <a:rPr lang="en-AU" sz="1800" dirty="0">
                <a:solidFill>
                  <a:schemeClr val="accent1"/>
                </a:solidFill>
              </a:rPr>
              <a:t>conducted</a:t>
            </a:r>
            <a:endParaRPr lang="en-AU" sz="1800" b="1" dirty="0">
              <a:solidFill>
                <a:schemeClr val="accent1"/>
              </a:solidFill>
            </a:endParaRPr>
          </a:p>
        </p:txBody>
      </p:sp>
      <p:sp>
        <p:nvSpPr>
          <p:cNvPr id="21" name="TextBox 20">
            <a:extLst>
              <a:ext uri="{FF2B5EF4-FFF2-40B4-BE49-F238E27FC236}">
                <a16:creationId xmlns:a16="http://schemas.microsoft.com/office/drawing/2014/main" id="{E859D573-4804-4137-B945-A17856F6DDD0}"/>
              </a:ext>
            </a:extLst>
          </p:cNvPr>
          <p:cNvSpPr txBox="1"/>
          <p:nvPr/>
        </p:nvSpPr>
        <p:spPr>
          <a:xfrm>
            <a:off x="3757190" y="2044090"/>
            <a:ext cx="1454910" cy="923330"/>
          </a:xfrm>
          <a:prstGeom prst="rect">
            <a:avLst/>
          </a:prstGeom>
          <a:noFill/>
        </p:spPr>
        <p:txBody>
          <a:bodyPr wrap="square">
            <a:spAutoFit/>
          </a:bodyPr>
          <a:lstStyle/>
          <a:p>
            <a:pPr marL="0" indent="0">
              <a:buNone/>
            </a:pPr>
            <a:r>
              <a:rPr lang="en-AU" b="1" dirty="0">
                <a:solidFill>
                  <a:schemeClr val="accent1"/>
                </a:solidFill>
              </a:rPr>
              <a:t>Child Safe Standards </a:t>
            </a:r>
            <a:r>
              <a:rPr lang="en-AU" dirty="0">
                <a:solidFill>
                  <a:schemeClr val="accent1"/>
                </a:solidFill>
              </a:rPr>
              <a:t>commenced</a:t>
            </a:r>
          </a:p>
        </p:txBody>
      </p:sp>
      <p:sp>
        <p:nvSpPr>
          <p:cNvPr id="22" name="Isosceles Triangle 21">
            <a:extLst>
              <a:ext uri="{FF2B5EF4-FFF2-40B4-BE49-F238E27FC236}">
                <a16:creationId xmlns:a16="http://schemas.microsoft.com/office/drawing/2014/main" id="{187D7E98-8987-4D26-871F-9F8FE0361C73}"/>
              </a:ext>
            </a:extLst>
          </p:cNvPr>
          <p:cNvSpPr/>
          <p:nvPr/>
        </p:nvSpPr>
        <p:spPr>
          <a:xfrm>
            <a:off x="4484645" y="3142493"/>
            <a:ext cx="72000" cy="21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Isosceles Triangle 24">
            <a:extLst>
              <a:ext uri="{FF2B5EF4-FFF2-40B4-BE49-F238E27FC236}">
                <a16:creationId xmlns:a16="http://schemas.microsoft.com/office/drawing/2014/main" id="{ED9278B6-8771-4453-8DF9-9C8F49A46BB4}"/>
              </a:ext>
            </a:extLst>
          </p:cNvPr>
          <p:cNvSpPr/>
          <p:nvPr/>
        </p:nvSpPr>
        <p:spPr>
          <a:xfrm rot="10800000">
            <a:off x="7501033" y="4050201"/>
            <a:ext cx="72000" cy="21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135C2BE1-DF02-4997-9A94-BAF269781C47}"/>
              </a:ext>
            </a:extLst>
          </p:cNvPr>
          <p:cNvSpPr txBox="1"/>
          <p:nvPr/>
        </p:nvSpPr>
        <p:spPr>
          <a:xfrm>
            <a:off x="7177682" y="4465342"/>
            <a:ext cx="2263902" cy="1200329"/>
          </a:xfrm>
          <a:prstGeom prst="rect">
            <a:avLst/>
          </a:prstGeom>
          <a:noFill/>
        </p:spPr>
        <p:txBody>
          <a:bodyPr wrap="square">
            <a:spAutoFit/>
          </a:bodyPr>
          <a:lstStyle/>
          <a:p>
            <a:pPr marL="0" indent="0">
              <a:buNone/>
            </a:pPr>
            <a:r>
              <a:rPr lang="en-AU" b="1" dirty="0">
                <a:solidFill>
                  <a:schemeClr val="accent1"/>
                </a:solidFill>
              </a:rPr>
              <a:t>National Principles for Child Safe Organisations </a:t>
            </a:r>
            <a:r>
              <a:rPr lang="en-AU" dirty="0">
                <a:solidFill>
                  <a:schemeClr val="accent1"/>
                </a:solidFill>
              </a:rPr>
              <a:t>endorsed</a:t>
            </a:r>
          </a:p>
        </p:txBody>
      </p:sp>
      <p:pic>
        <p:nvPicPr>
          <p:cNvPr id="1028" name="Picture 4" descr="Principles for Child Safe Organisations – making places and spaces good for  kids">
            <a:extLst>
              <a:ext uri="{FF2B5EF4-FFF2-40B4-BE49-F238E27FC236}">
                <a16:creationId xmlns:a16="http://schemas.microsoft.com/office/drawing/2014/main" id="{DDDA749C-87FA-458C-A98C-7E38C56964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95" t="17366" r="70226" b="20364"/>
          <a:stretch/>
        </p:blipFill>
        <p:spPr bwMode="auto">
          <a:xfrm>
            <a:off x="6363433" y="4462470"/>
            <a:ext cx="896214" cy="12029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F88409A-5ACE-4B62-92E1-A46F7C039648}"/>
              </a:ext>
            </a:extLst>
          </p:cNvPr>
          <p:cNvSpPr txBox="1"/>
          <p:nvPr/>
        </p:nvSpPr>
        <p:spPr>
          <a:xfrm>
            <a:off x="10378920" y="1657374"/>
            <a:ext cx="1454910" cy="1477328"/>
          </a:xfrm>
          <a:prstGeom prst="rect">
            <a:avLst/>
          </a:prstGeom>
          <a:noFill/>
        </p:spPr>
        <p:txBody>
          <a:bodyPr wrap="square">
            <a:spAutoFit/>
          </a:bodyPr>
          <a:lstStyle/>
          <a:p>
            <a:pPr marL="0" indent="0">
              <a:buNone/>
            </a:pPr>
            <a:r>
              <a:rPr lang="en-AU" b="1" dirty="0">
                <a:solidFill>
                  <a:schemeClr val="accent1"/>
                </a:solidFill>
              </a:rPr>
              <a:t>New </a:t>
            </a:r>
          </a:p>
          <a:p>
            <a:pPr marL="0" indent="0">
              <a:buNone/>
            </a:pPr>
            <a:r>
              <a:rPr lang="en-AU" b="1" dirty="0">
                <a:solidFill>
                  <a:schemeClr val="accent1"/>
                </a:solidFill>
              </a:rPr>
              <a:t>Child Safe Standards </a:t>
            </a:r>
          </a:p>
          <a:p>
            <a:pPr marL="0" indent="0">
              <a:buNone/>
            </a:pPr>
            <a:r>
              <a:rPr lang="en-AU" dirty="0">
                <a:solidFill>
                  <a:schemeClr val="accent1"/>
                </a:solidFill>
              </a:rPr>
              <a:t>in effect on 1 July 2022</a:t>
            </a:r>
          </a:p>
        </p:txBody>
      </p:sp>
      <p:sp>
        <p:nvSpPr>
          <p:cNvPr id="32" name="Isosceles Triangle 31">
            <a:extLst>
              <a:ext uri="{FF2B5EF4-FFF2-40B4-BE49-F238E27FC236}">
                <a16:creationId xmlns:a16="http://schemas.microsoft.com/office/drawing/2014/main" id="{01B637B2-CD2A-4763-8F90-2DB1C3CCE7BF}"/>
              </a:ext>
            </a:extLst>
          </p:cNvPr>
          <p:cNvSpPr/>
          <p:nvPr/>
        </p:nvSpPr>
        <p:spPr>
          <a:xfrm>
            <a:off x="8847689" y="3180614"/>
            <a:ext cx="72000" cy="21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ADE9B089-D989-4E11-ACD4-568B4EDCB2EF}"/>
              </a:ext>
            </a:extLst>
          </p:cNvPr>
          <p:cNvSpPr txBox="1"/>
          <p:nvPr/>
        </p:nvSpPr>
        <p:spPr>
          <a:xfrm>
            <a:off x="10018316" y="4399840"/>
            <a:ext cx="1454910" cy="1200329"/>
          </a:xfrm>
          <a:prstGeom prst="rect">
            <a:avLst/>
          </a:prstGeom>
          <a:noFill/>
        </p:spPr>
        <p:txBody>
          <a:bodyPr wrap="square">
            <a:spAutoFit/>
          </a:bodyPr>
          <a:lstStyle/>
          <a:p>
            <a:pPr marL="0" indent="0">
              <a:buNone/>
            </a:pPr>
            <a:r>
              <a:rPr lang="en-AU" b="1" dirty="0">
                <a:solidFill>
                  <a:schemeClr val="accent1"/>
                </a:solidFill>
              </a:rPr>
              <a:t>New </a:t>
            </a:r>
          </a:p>
          <a:p>
            <a:pPr marL="0" indent="0">
              <a:buNone/>
            </a:pPr>
            <a:r>
              <a:rPr lang="en-AU" b="1" dirty="0">
                <a:solidFill>
                  <a:schemeClr val="accent1"/>
                </a:solidFill>
              </a:rPr>
              <a:t>Child Safe Standards </a:t>
            </a:r>
            <a:r>
              <a:rPr lang="en-AU" dirty="0">
                <a:solidFill>
                  <a:schemeClr val="accent1"/>
                </a:solidFill>
              </a:rPr>
              <a:t>announced</a:t>
            </a:r>
          </a:p>
        </p:txBody>
      </p:sp>
      <p:sp>
        <p:nvSpPr>
          <p:cNvPr id="28" name="Isosceles Triangle 27">
            <a:extLst>
              <a:ext uri="{FF2B5EF4-FFF2-40B4-BE49-F238E27FC236}">
                <a16:creationId xmlns:a16="http://schemas.microsoft.com/office/drawing/2014/main" id="{150915A5-7DCD-41C7-B119-BE70A4454C92}"/>
              </a:ext>
            </a:extLst>
          </p:cNvPr>
          <p:cNvSpPr/>
          <p:nvPr/>
        </p:nvSpPr>
        <p:spPr>
          <a:xfrm rot="10800000">
            <a:off x="10004595" y="4050682"/>
            <a:ext cx="72000" cy="21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13887ACC-6C47-4096-A6E8-F59E85DF7444}"/>
              </a:ext>
            </a:extLst>
          </p:cNvPr>
          <p:cNvSpPr txBox="1"/>
          <p:nvPr/>
        </p:nvSpPr>
        <p:spPr>
          <a:xfrm>
            <a:off x="8120234" y="1753661"/>
            <a:ext cx="1454910" cy="1477328"/>
          </a:xfrm>
          <a:prstGeom prst="rect">
            <a:avLst/>
          </a:prstGeom>
          <a:noFill/>
        </p:spPr>
        <p:txBody>
          <a:bodyPr wrap="square">
            <a:spAutoFit/>
          </a:bodyPr>
          <a:lstStyle/>
          <a:p>
            <a:pPr marL="0" indent="0">
              <a:buNone/>
            </a:pPr>
            <a:r>
              <a:rPr lang="en-AU" b="1" dirty="0">
                <a:solidFill>
                  <a:schemeClr val="accent1"/>
                </a:solidFill>
              </a:rPr>
              <a:t>Victorian review of</a:t>
            </a:r>
          </a:p>
          <a:p>
            <a:pPr marL="0" indent="0">
              <a:buNone/>
            </a:pPr>
            <a:r>
              <a:rPr lang="en-AU" b="1" dirty="0">
                <a:solidFill>
                  <a:schemeClr val="accent1"/>
                </a:solidFill>
              </a:rPr>
              <a:t>Child Safe Standards</a:t>
            </a:r>
          </a:p>
          <a:p>
            <a:pPr marL="0" indent="0">
              <a:buNone/>
            </a:pPr>
            <a:r>
              <a:rPr lang="en-AU" dirty="0">
                <a:solidFill>
                  <a:schemeClr val="accent1"/>
                </a:solidFill>
              </a:rPr>
              <a:t>completed</a:t>
            </a:r>
            <a:r>
              <a:rPr lang="en-AU" b="1" dirty="0">
                <a:solidFill>
                  <a:schemeClr val="accent1"/>
                </a:solidFill>
              </a:rPr>
              <a:t> </a:t>
            </a:r>
            <a:endParaRPr lang="en-AU" dirty="0">
              <a:solidFill>
                <a:schemeClr val="accent1"/>
              </a:solidFill>
            </a:endParaRPr>
          </a:p>
        </p:txBody>
      </p:sp>
      <p:sp>
        <p:nvSpPr>
          <p:cNvPr id="24" name="Isosceles Triangle 23">
            <a:extLst>
              <a:ext uri="{FF2B5EF4-FFF2-40B4-BE49-F238E27FC236}">
                <a16:creationId xmlns:a16="http://schemas.microsoft.com/office/drawing/2014/main" id="{5FCEABE6-5471-4354-BC74-7A0BB71165A9}"/>
              </a:ext>
            </a:extLst>
          </p:cNvPr>
          <p:cNvSpPr/>
          <p:nvPr/>
        </p:nvSpPr>
        <p:spPr>
          <a:xfrm>
            <a:off x="10974952" y="3193114"/>
            <a:ext cx="72000" cy="2196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737550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94979"/>
            <a:ext cx="9708940" cy="995938"/>
          </a:xfrm>
        </p:spPr>
        <p:txBody>
          <a:bodyPr>
            <a:noAutofit/>
          </a:bodyPr>
          <a:lstStyle/>
          <a:p>
            <a:r>
              <a:rPr lang="en-AU" dirty="0"/>
              <a:t>The new Child Safe Standards</a:t>
            </a:r>
          </a:p>
        </p:txBody>
      </p:sp>
      <p:sp>
        <p:nvSpPr>
          <p:cNvPr id="2" name="Rectangle: Rounded Corners 1">
            <a:extLst>
              <a:ext uri="{FF2B5EF4-FFF2-40B4-BE49-F238E27FC236}">
                <a16:creationId xmlns:a16="http://schemas.microsoft.com/office/drawing/2014/main" id="{F1862773-B953-41BD-AD9E-BA87A3700112}"/>
              </a:ext>
            </a:extLst>
          </p:cNvPr>
          <p:cNvSpPr/>
          <p:nvPr/>
        </p:nvSpPr>
        <p:spPr>
          <a:xfrm>
            <a:off x="632460" y="1643680"/>
            <a:ext cx="2514600" cy="148052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1</a:t>
            </a:r>
          </a:p>
          <a:p>
            <a:pPr lvl="0" algn="ctr"/>
            <a:r>
              <a:rPr lang="en-AU" sz="1300" dirty="0">
                <a:solidFill>
                  <a:schemeClr val="tx1"/>
                </a:solidFill>
              </a:rPr>
              <a:t>Organisations establish a culturally safe environment in which the diverse and unique identities of Aboriginal children and young people are respected and values</a:t>
            </a:r>
          </a:p>
        </p:txBody>
      </p:sp>
      <p:sp>
        <p:nvSpPr>
          <p:cNvPr id="5" name="Rectangle: Rounded Corners 4">
            <a:extLst>
              <a:ext uri="{FF2B5EF4-FFF2-40B4-BE49-F238E27FC236}">
                <a16:creationId xmlns:a16="http://schemas.microsoft.com/office/drawing/2014/main" id="{ABDA107A-EDD0-47AF-9F1B-7E90E4249F7C}"/>
              </a:ext>
            </a:extLst>
          </p:cNvPr>
          <p:cNvSpPr/>
          <p:nvPr/>
        </p:nvSpPr>
        <p:spPr>
          <a:xfrm>
            <a:off x="3353860" y="1644937"/>
            <a:ext cx="2514600" cy="147926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2</a:t>
            </a:r>
          </a:p>
          <a:p>
            <a:pPr lvl="0" algn="ctr"/>
            <a:r>
              <a:rPr lang="en-AU" sz="1300" dirty="0">
                <a:solidFill>
                  <a:schemeClr val="tx1"/>
                </a:solidFill>
              </a:rPr>
              <a:t>Child safety and wellbeing is embedded in organisational leadership, governance and culture</a:t>
            </a:r>
          </a:p>
        </p:txBody>
      </p:sp>
      <p:sp>
        <p:nvSpPr>
          <p:cNvPr id="6" name="Rectangle: Rounded Corners 5">
            <a:extLst>
              <a:ext uri="{FF2B5EF4-FFF2-40B4-BE49-F238E27FC236}">
                <a16:creationId xmlns:a16="http://schemas.microsoft.com/office/drawing/2014/main" id="{19934824-DCBD-4FB3-BC8E-299172071424}"/>
              </a:ext>
            </a:extLst>
          </p:cNvPr>
          <p:cNvSpPr/>
          <p:nvPr/>
        </p:nvSpPr>
        <p:spPr>
          <a:xfrm>
            <a:off x="632460" y="3301530"/>
            <a:ext cx="2514600" cy="148052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5</a:t>
            </a:r>
          </a:p>
          <a:p>
            <a:pPr lvl="0" algn="ctr"/>
            <a:r>
              <a:rPr lang="en-US" sz="1300" b="0" dirty="0">
                <a:solidFill>
                  <a:schemeClr val="tx1"/>
                </a:solidFill>
              </a:rPr>
              <a:t>Equity is upheld and diverse needs respected in policy and practice</a:t>
            </a:r>
            <a:endParaRPr lang="en-AU" sz="1300" b="0" dirty="0">
              <a:solidFill>
                <a:schemeClr val="tx1"/>
              </a:solidFill>
            </a:endParaRPr>
          </a:p>
        </p:txBody>
      </p:sp>
      <p:sp>
        <p:nvSpPr>
          <p:cNvPr id="7" name="Rectangle: Rounded Corners 6">
            <a:extLst>
              <a:ext uri="{FF2B5EF4-FFF2-40B4-BE49-F238E27FC236}">
                <a16:creationId xmlns:a16="http://schemas.microsoft.com/office/drawing/2014/main" id="{CDE6BC5A-52A4-4282-8267-50316104AA79}"/>
              </a:ext>
            </a:extLst>
          </p:cNvPr>
          <p:cNvSpPr/>
          <p:nvPr/>
        </p:nvSpPr>
        <p:spPr>
          <a:xfrm>
            <a:off x="3353860" y="3301530"/>
            <a:ext cx="2514600" cy="1479263"/>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6</a:t>
            </a:r>
          </a:p>
          <a:p>
            <a:pPr lvl="0" algn="ctr"/>
            <a:r>
              <a:rPr lang="en-US" sz="1300" b="0" dirty="0">
                <a:solidFill>
                  <a:schemeClr val="tx1"/>
                </a:solidFill>
              </a:rPr>
              <a:t>People working with children and young people are suitable and supported to reflect child safety and wellbeing values in practice</a:t>
            </a:r>
            <a:endParaRPr lang="en-AU" sz="1300" b="0" dirty="0">
              <a:solidFill>
                <a:schemeClr val="tx1"/>
              </a:solidFill>
            </a:endParaRPr>
          </a:p>
        </p:txBody>
      </p:sp>
      <p:sp>
        <p:nvSpPr>
          <p:cNvPr id="8" name="Rectangle: Rounded Corners 7">
            <a:extLst>
              <a:ext uri="{FF2B5EF4-FFF2-40B4-BE49-F238E27FC236}">
                <a16:creationId xmlns:a16="http://schemas.microsoft.com/office/drawing/2014/main" id="{26767164-4BA6-4BC0-9F7C-5630B65E947B}"/>
              </a:ext>
            </a:extLst>
          </p:cNvPr>
          <p:cNvSpPr/>
          <p:nvPr/>
        </p:nvSpPr>
        <p:spPr>
          <a:xfrm>
            <a:off x="6096000" y="3301530"/>
            <a:ext cx="2514600" cy="144299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7</a:t>
            </a:r>
          </a:p>
          <a:p>
            <a:pPr lvl="0" algn="ctr"/>
            <a:r>
              <a:rPr lang="en-US" sz="1300" b="0" dirty="0">
                <a:solidFill>
                  <a:schemeClr val="tx1"/>
                </a:solidFill>
              </a:rPr>
              <a:t>Processes for complaints and concerns are child focused</a:t>
            </a:r>
            <a:endParaRPr lang="en-AU" sz="1300" b="0" dirty="0">
              <a:solidFill>
                <a:schemeClr val="tx1"/>
              </a:solidFill>
            </a:endParaRPr>
          </a:p>
        </p:txBody>
      </p:sp>
      <p:sp>
        <p:nvSpPr>
          <p:cNvPr id="9" name="Rectangle: Rounded Corners 8">
            <a:extLst>
              <a:ext uri="{FF2B5EF4-FFF2-40B4-BE49-F238E27FC236}">
                <a16:creationId xmlns:a16="http://schemas.microsoft.com/office/drawing/2014/main" id="{59E0F100-7A60-4DF7-A03B-0E9A20ACBE11}"/>
              </a:ext>
            </a:extLst>
          </p:cNvPr>
          <p:cNvSpPr/>
          <p:nvPr/>
        </p:nvSpPr>
        <p:spPr>
          <a:xfrm>
            <a:off x="8838140" y="3291178"/>
            <a:ext cx="2514600" cy="144299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8</a:t>
            </a:r>
          </a:p>
          <a:p>
            <a:pPr lvl="0" algn="ctr"/>
            <a:r>
              <a:rPr lang="en-US" sz="1300" b="0" dirty="0">
                <a:solidFill>
                  <a:schemeClr val="tx1"/>
                </a:solidFill>
              </a:rPr>
              <a:t>Staff and volunteers are equipped with the knowledge, skills and awareness to keep children and young people safe through ongoing education and training</a:t>
            </a:r>
            <a:endParaRPr lang="en-AU" sz="1300" b="0" dirty="0">
              <a:solidFill>
                <a:schemeClr val="tx1"/>
              </a:solidFill>
            </a:endParaRPr>
          </a:p>
        </p:txBody>
      </p:sp>
      <p:sp>
        <p:nvSpPr>
          <p:cNvPr id="10" name="Rectangle: Rounded Corners 9">
            <a:extLst>
              <a:ext uri="{FF2B5EF4-FFF2-40B4-BE49-F238E27FC236}">
                <a16:creationId xmlns:a16="http://schemas.microsoft.com/office/drawing/2014/main" id="{C3765B93-AE8B-4C7F-857D-85AC9383EA7E}"/>
              </a:ext>
            </a:extLst>
          </p:cNvPr>
          <p:cNvSpPr/>
          <p:nvPr/>
        </p:nvSpPr>
        <p:spPr>
          <a:xfrm>
            <a:off x="7580840" y="4956178"/>
            <a:ext cx="2514600" cy="1479261"/>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11</a:t>
            </a:r>
          </a:p>
          <a:p>
            <a:pPr lvl="0" algn="ctr"/>
            <a:r>
              <a:rPr lang="en-US" sz="1300" b="0" dirty="0">
                <a:solidFill>
                  <a:schemeClr val="tx1"/>
                </a:solidFill>
              </a:rPr>
              <a:t>Policies and procedures document how the organisation is safe for children and young people</a:t>
            </a:r>
            <a:endParaRPr lang="en-AU" sz="1300" b="0" dirty="0">
              <a:solidFill>
                <a:schemeClr val="tx1"/>
              </a:solidFill>
            </a:endParaRPr>
          </a:p>
        </p:txBody>
      </p:sp>
      <p:sp>
        <p:nvSpPr>
          <p:cNvPr id="11" name="Rectangle: Rounded Corners 10">
            <a:extLst>
              <a:ext uri="{FF2B5EF4-FFF2-40B4-BE49-F238E27FC236}">
                <a16:creationId xmlns:a16="http://schemas.microsoft.com/office/drawing/2014/main" id="{E4EB6B80-9E97-455C-B940-ECD57E216732}"/>
              </a:ext>
            </a:extLst>
          </p:cNvPr>
          <p:cNvSpPr/>
          <p:nvPr/>
        </p:nvSpPr>
        <p:spPr>
          <a:xfrm>
            <a:off x="4838700" y="4961968"/>
            <a:ext cx="2514600" cy="147926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10 </a:t>
            </a:r>
          </a:p>
          <a:p>
            <a:pPr lvl="0" algn="ctr"/>
            <a:r>
              <a:rPr lang="en-US" sz="1300" b="0" dirty="0">
                <a:solidFill>
                  <a:schemeClr val="tx1"/>
                </a:solidFill>
              </a:rPr>
              <a:t>Implementation of the Child Safe Standards is regularly reviewed and improved</a:t>
            </a:r>
            <a:endParaRPr lang="en-AU" sz="1300" b="0" dirty="0">
              <a:solidFill>
                <a:schemeClr val="tx1"/>
              </a:solidFill>
            </a:endParaRPr>
          </a:p>
        </p:txBody>
      </p:sp>
      <p:sp>
        <p:nvSpPr>
          <p:cNvPr id="12" name="Rectangle: Rounded Corners 11">
            <a:extLst>
              <a:ext uri="{FF2B5EF4-FFF2-40B4-BE49-F238E27FC236}">
                <a16:creationId xmlns:a16="http://schemas.microsoft.com/office/drawing/2014/main" id="{004523A0-6809-4809-8765-0272441C26F3}"/>
              </a:ext>
            </a:extLst>
          </p:cNvPr>
          <p:cNvSpPr/>
          <p:nvPr/>
        </p:nvSpPr>
        <p:spPr>
          <a:xfrm>
            <a:off x="2096560" y="4958123"/>
            <a:ext cx="2514600" cy="147926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9</a:t>
            </a:r>
          </a:p>
          <a:p>
            <a:pPr lvl="0" algn="ctr"/>
            <a:r>
              <a:rPr lang="en-US" sz="1300" b="0" dirty="0">
                <a:solidFill>
                  <a:schemeClr val="tx1"/>
                </a:solidFill>
              </a:rPr>
              <a:t>Physical and online environments promote safety and wellbeing while </a:t>
            </a:r>
            <a:r>
              <a:rPr lang="en-US" sz="1300" b="0" dirty="0" err="1">
                <a:solidFill>
                  <a:schemeClr val="tx1"/>
                </a:solidFill>
              </a:rPr>
              <a:t>minimising</a:t>
            </a:r>
            <a:r>
              <a:rPr lang="en-US" sz="1300" b="0" dirty="0">
                <a:solidFill>
                  <a:schemeClr val="tx1"/>
                </a:solidFill>
              </a:rPr>
              <a:t> the opportunity for children and young people to be harmed</a:t>
            </a:r>
            <a:endParaRPr lang="en-AU" sz="1300" b="0" dirty="0">
              <a:solidFill>
                <a:schemeClr val="tx1"/>
              </a:solidFill>
            </a:endParaRPr>
          </a:p>
        </p:txBody>
      </p:sp>
      <p:sp>
        <p:nvSpPr>
          <p:cNvPr id="13" name="Rectangle: Rounded Corners 12">
            <a:extLst>
              <a:ext uri="{FF2B5EF4-FFF2-40B4-BE49-F238E27FC236}">
                <a16:creationId xmlns:a16="http://schemas.microsoft.com/office/drawing/2014/main" id="{8B49DE8A-8F0A-4CA8-B06F-0C1A30D8E70D}"/>
              </a:ext>
            </a:extLst>
          </p:cNvPr>
          <p:cNvSpPr/>
          <p:nvPr/>
        </p:nvSpPr>
        <p:spPr>
          <a:xfrm>
            <a:off x="8838140" y="1667250"/>
            <a:ext cx="2514600" cy="1442993"/>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4</a:t>
            </a:r>
          </a:p>
          <a:p>
            <a:pPr lvl="0" algn="ctr"/>
            <a:r>
              <a:rPr lang="en-AU" sz="1300" dirty="0">
                <a:solidFill>
                  <a:schemeClr val="tx1"/>
                </a:solidFill>
              </a:rPr>
              <a:t>Families and communities are informed, and involved in promoting child safety and wellbeing</a:t>
            </a:r>
          </a:p>
        </p:txBody>
      </p:sp>
      <p:sp>
        <p:nvSpPr>
          <p:cNvPr id="14" name="Rectangle: Rounded Corners 13">
            <a:extLst>
              <a:ext uri="{FF2B5EF4-FFF2-40B4-BE49-F238E27FC236}">
                <a16:creationId xmlns:a16="http://schemas.microsoft.com/office/drawing/2014/main" id="{28A5E035-A7EC-4A02-8CCC-0AE6862E1D16}"/>
              </a:ext>
            </a:extLst>
          </p:cNvPr>
          <p:cNvSpPr/>
          <p:nvPr/>
        </p:nvSpPr>
        <p:spPr>
          <a:xfrm>
            <a:off x="6096000" y="1662443"/>
            <a:ext cx="2514600" cy="144299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sz="1300" b="1" dirty="0">
                <a:solidFill>
                  <a:schemeClr val="tx1"/>
                </a:solidFill>
              </a:rPr>
              <a:t>Standard 3</a:t>
            </a:r>
          </a:p>
          <a:p>
            <a:pPr lvl="0" algn="ctr"/>
            <a:r>
              <a:rPr lang="en-AU" sz="1300" dirty="0">
                <a:solidFill>
                  <a:schemeClr val="tx1"/>
                </a:solidFill>
              </a:rPr>
              <a:t>Children and young people are empowered about their rights, participate in decisions affecting them and are taken seriously</a:t>
            </a:r>
          </a:p>
        </p:txBody>
      </p:sp>
    </p:spTree>
    <p:extLst>
      <p:ext uri="{BB962C8B-B14F-4D97-AF65-F5344CB8AC3E}">
        <p14:creationId xmlns:p14="http://schemas.microsoft.com/office/powerpoint/2010/main" val="6196031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5E6C-AD98-4CB6-9BB0-9594D15643F9}"/>
              </a:ext>
            </a:extLst>
          </p:cNvPr>
          <p:cNvSpPr>
            <a:spLocks noGrp="1"/>
          </p:cNvSpPr>
          <p:nvPr>
            <p:ph type="title"/>
          </p:nvPr>
        </p:nvSpPr>
        <p:spPr/>
        <p:txBody>
          <a:bodyPr/>
          <a:lstStyle/>
          <a:p>
            <a:r>
              <a:rPr lang="en-AU" dirty="0"/>
              <a:t>New resources</a:t>
            </a:r>
          </a:p>
        </p:txBody>
      </p:sp>
      <p:pic>
        <p:nvPicPr>
          <p:cNvPr id="8" name="Content Placeholder 7">
            <a:extLst>
              <a:ext uri="{FF2B5EF4-FFF2-40B4-BE49-F238E27FC236}">
                <a16:creationId xmlns:a16="http://schemas.microsoft.com/office/drawing/2014/main" id="{39B76CFB-2647-48BE-A3D7-D1A2BCDD6723}"/>
              </a:ext>
            </a:extLst>
          </p:cNvPr>
          <p:cNvPicPr>
            <a:picLocks noGrp="1" noChangeAspect="1"/>
          </p:cNvPicPr>
          <p:nvPr>
            <p:ph sz="half" idx="1"/>
          </p:nvPr>
        </p:nvPicPr>
        <p:blipFill>
          <a:blip r:embed="rId2"/>
          <a:srcRect/>
          <a:stretch/>
        </p:blipFill>
        <p:spPr>
          <a:xfrm>
            <a:off x="843738" y="1354942"/>
            <a:ext cx="4285269" cy="5280461"/>
          </a:xfrm>
          <a:prstGeom prst="rect">
            <a:avLst/>
          </a:prstGeom>
        </p:spPr>
      </p:pic>
      <p:pic>
        <p:nvPicPr>
          <p:cNvPr id="9" name="Content Placeholder 8">
            <a:extLst>
              <a:ext uri="{FF2B5EF4-FFF2-40B4-BE49-F238E27FC236}">
                <a16:creationId xmlns:a16="http://schemas.microsoft.com/office/drawing/2014/main" id="{9B09250C-E034-4A26-8AD6-5B7E7015A96E}"/>
              </a:ext>
            </a:extLst>
          </p:cNvPr>
          <p:cNvPicPr>
            <a:picLocks noGrp="1" noChangeAspect="1"/>
          </p:cNvPicPr>
          <p:nvPr>
            <p:ph sz="half" idx="2"/>
          </p:nvPr>
        </p:nvPicPr>
        <p:blipFill>
          <a:blip r:embed="rId3"/>
          <a:srcRect/>
          <a:stretch/>
        </p:blipFill>
        <p:spPr>
          <a:xfrm>
            <a:off x="7062995" y="1354941"/>
            <a:ext cx="4285269" cy="5280461"/>
          </a:xfrm>
          <a:prstGeom prst="rect">
            <a:avLst/>
          </a:prstGeom>
        </p:spPr>
      </p:pic>
      <p:sp>
        <p:nvSpPr>
          <p:cNvPr id="6" name="Slide Number Placeholder 5">
            <a:extLst>
              <a:ext uri="{FF2B5EF4-FFF2-40B4-BE49-F238E27FC236}">
                <a16:creationId xmlns:a16="http://schemas.microsoft.com/office/drawing/2014/main" id="{8C7131B7-9A20-4FBB-A5E0-13B2D7501710}"/>
              </a:ext>
            </a:extLst>
          </p:cNvPr>
          <p:cNvSpPr>
            <a:spLocks noGrp="1"/>
          </p:cNvSpPr>
          <p:nvPr>
            <p:ph type="sldNum" sz="quarter" idx="12"/>
          </p:nvPr>
        </p:nvSpPr>
        <p:spPr/>
        <p:txBody>
          <a:bodyPr/>
          <a:lstStyle/>
          <a:p>
            <a:fld id="{57887A72-1DD9-B842-AB39-6DEC54854239}" type="slidenum">
              <a:rPr lang="en-US" smtClean="0"/>
              <a:t>6</a:t>
            </a:fld>
            <a:endParaRPr lang="en-US"/>
          </a:p>
        </p:txBody>
      </p:sp>
      <p:pic>
        <p:nvPicPr>
          <p:cNvPr id="4" name="Picture 3">
            <a:extLst>
              <a:ext uri="{FF2B5EF4-FFF2-40B4-BE49-F238E27FC236}">
                <a16:creationId xmlns:a16="http://schemas.microsoft.com/office/drawing/2014/main" id="{78F8A7AD-FDAF-49CC-B364-9D294279058B}"/>
              </a:ext>
            </a:extLst>
          </p:cNvPr>
          <p:cNvPicPr>
            <a:picLocks noChangeAspect="1"/>
          </p:cNvPicPr>
          <p:nvPr/>
        </p:nvPicPr>
        <p:blipFill>
          <a:blip r:embed="rId4"/>
          <a:srcRect/>
          <a:stretch/>
        </p:blipFill>
        <p:spPr>
          <a:xfrm>
            <a:off x="5249560" y="5787053"/>
            <a:ext cx="1620368" cy="853102"/>
          </a:xfrm>
          <a:prstGeom prst="rect">
            <a:avLst/>
          </a:prstGeom>
        </p:spPr>
      </p:pic>
    </p:spTree>
    <p:extLst>
      <p:ext uri="{BB962C8B-B14F-4D97-AF65-F5344CB8AC3E}">
        <p14:creationId xmlns:p14="http://schemas.microsoft.com/office/powerpoint/2010/main" val="29334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18950-55F5-477E-83CF-E291994B8160}"/>
              </a:ext>
            </a:extLst>
          </p:cNvPr>
          <p:cNvSpPr>
            <a:spLocks noGrp="1"/>
          </p:cNvSpPr>
          <p:nvPr>
            <p:ph type="title"/>
          </p:nvPr>
        </p:nvSpPr>
        <p:spPr/>
        <p:txBody>
          <a:bodyPr/>
          <a:lstStyle/>
          <a:p>
            <a:r>
              <a:rPr lang="en-AU" dirty="0"/>
              <a:t>The Commission’s Regulatory Approach</a:t>
            </a:r>
          </a:p>
        </p:txBody>
      </p:sp>
      <p:sp>
        <p:nvSpPr>
          <p:cNvPr id="6" name="Slide Number Placeholder 5">
            <a:extLst>
              <a:ext uri="{FF2B5EF4-FFF2-40B4-BE49-F238E27FC236}">
                <a16:creationId xmlns:a16="http://schemas.microsoft.com/office/drawing/2014/main" id="{732B3CA1-5907-49EE-BCA7-1A08FE52B3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87A72-1DD9-B842-AB39-6DEC54854239}" type="slidenum">
              <a:rPr kumimoji="0" lang="en-US" sz="1200" b="0" i="0" u="none" strike="noStrike" kern="1200" cap="none" spc="0" normalizeH="0" baseline="0" noProof="0" smtClean="0">
                <a:ln>
                  <a:noFill/>
                </a:ln>
                <a:solidFill>
                  <a:srgbClr val="000000"/>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 name="Rectangle: Rounded Corners 1">
            <a:extLst>
              <a:ext uri="{FF2B5EF4-FFF2-40B4-BE49-F238E27FC236}">
                <a16:creationId xmlns:a16="http://schemas.microsoft.com/office/drawing/2014/main" id="{83B75263-CFAD-4D81-9685-8B27EEC3C7F3}"/>
              </a:ext>
            </a:extLst>
          </p:cNvPr>
          <p:cNvSpPr/>
          <p:nvPr/>
        </p:nvSpPr>
        <p:spPr>
          <a:xfrm>
            <a:off x="526272" y="1447799"/>
            <a:ext cx="6147514" cy="4492719"/>
          </a:xfrm>
          <a:prstGeom prst="roundRect">
            <a:avLst/>
          </a:prstGeom>
          <a:solidFill>
            <a:schemeClr val="bg1">
              <a:lumMod val="9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From 1 July 2022, we will begin regulating compliance with the new Standards. Compliance with the previous Standards will no longer be assessed. </a:t>
            </a:r>
          </a:p>
          <a:p>
            <a:pPr marR="0" lvl="0" defTabSz="914400" rtl="0" eaLnBrk="1" fontAlgn="auto" latinLnBrk="0" hangingPunct="1">
              <a:spcBef>
                <a:spcPts val="0"/>
              </a:spcBef>
              <a:spcAft>
                <a:spcPts val="0"/>
              </a:spcAft>
              <a:buClrTx/>
              <a:buSzTx/>
              <a:tabLst/>
              <a:defRPr/>
            </a:pPr>
            <a:endParaRPr lang="en-AU" sz="2000" b="1" dirty="0">
              <a:solidFill>
                <a:schemeClr val="tx1"/>
              </a:solidFill>
              <a:latin typeface="Arial" panose="020B0604020202020204"/>
            </a:endParaRP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We will initially focus on informing and educating organisations about their obligations under the new Standards. However, there may be circumstances where we take other action, such as where serious safety risks to children and young people are identified. </a:t>
            </a: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endParaRPr lang="en-AU" sz="2000" b="1" dirty="0">
              <a:solidFill>
                <a:schemeClr val="tx1"/>
              </a:solidFill>
              <a:latin typeface="Arial" panose="020B0604020202020204"/>
            </a:endParaRPr>
          </a:p>
          <a:p>
            <a:pPr marL="342900" marR="0" lvl="0" indent="-342900" defTabSz="914400" rtl="0" eaLnBrk="1" fontAlgn="auto" latinLnBrk="0" hangingPunct="1">
              <a:spcBef>
                <a:spcPts val="0"/>
              </a:spcBef>
              <a:spcAft>
                <a:spcPts val="0"/>
              </a:spcAft>
              <a:buClrTx/>
              <a:buSzTx/>
              <a:buFont typeface="Arial" panose="020B0604020202020204" pitchFamily="34" charset="0"/>
              <a:buChar char="•"/>
              <a:tabLst/>
              <a:defRPr/>
            </a:pPr>
            <a:r>
              <a:rPr lang="en-AU" sz="1800" dirty="0">
                <a:effectLst/>
                <a:latin typeface="Arial" panose="020B0604020202020204" pitchFamily="34" charset="0"/>
                <a:ea typeface="Calibri" panose="020F0502020204030204" pitchFamily="34" charset="0"/>
              </a:rPr>
              <a:t>From January 2023, we will expect organisations to have more comprehensively implemented the new Standards. </a:t>
            </a:r>
            <a:endParaRPr lang="en-AU" sz="2000" dirty="0">
              <a:solidFill>
                <a:schemeClr val="tx1"/>
              </a:solidFill>
              <a:latin typeface="Arial" panose="020B0604020202020204"/>
            </a:endParaRPr>
          </a:p>
        </p:txBody>
      </p:sp>
      <p:pic>
        <p:nvPicPr>
          <p:cNvPr id="24" name="Picture 23">
            <a:extLst>
              <a:ext uri="{FF2B5EF4-FFF2-40B4-BE49-F238E27FC236}">
                <a16:creationId xmlns:a16="http://schemas.microsoft.com/office/drawing/2014/main" id="{7F0C6EC8-B7FF-4EAC-BF7E-E0D4A5D9F5D4}"/>
              </a:ext>
            </a:extLst>
          </p:cNvPr>
          <p:cNvPicPr>
            <a:picLocks noChangeAspect="1"/>
          </p:cNvPicPr>
          <p:nvPr/>
        </p:nvPicPr>
        <p:blipFill>
          <a:blip r:embed="rId3"/>
          <a:stretch>
            <a:fillRect/>
          </a:stretch>
        </p:blipFill>
        <p:spPr>
          <a:xfrm>
            <a:off x="6612550" y="5106473"/>
            <a:ext cx="4587248" cy="834045"/>
          </a:xfrm>
          <a:prstGeom prst="rect">
            <a:avLst/>
          </a:prstGeom>
        </p:spPr>
      </p:pic>
      <p:pic>
        <p:nvPicPr>
          <p:cNvPr id="25" name="Picture 24">
            <a:extLst>
              <a:ext uri="{FF2B5EF4-FFF2-40B4-BE49-F238E27FC236}">
                <a16:creationId xmlns:a16="http://schemas.microsoft.com/office/drawing/2014/main" id="{94B91B9D-6A27-4979-B906-6A1455754C13}"/>
              </a:ext>
            </a:extLst>
          </p:cNvPr>
          <p:cNvPicPr>
            <a:picLocks noChangeAspect="1"/>
          </p:cNvPicPr>
          <p:nvPr/>
        </p:nvPicPr>
        <p:blipFill>
          <a:blip r:embed="rId4"/>
          <a:stretch>
            <a:fillRect/>
          </a:stretch>
        </p:blipFill>
        <p:spPr>
          <a:xfrm>
            <a:off x="7108469" y="4240973"/>
            <a:ext cx="3595412" cy="834045"/>
          </a:xfrm>
          <a:prstGeom prst="rect">
            <a:avLst/>
          </a:prstGeom>
        </p:spPr>
      </p:pic>
      <p:pic>
        <p:nvPicPr>
          <p:cNvPr id="26" name="Picture 25">
            <a:extLst>
              <a:ext uri="{FF2B5EF4-FFF2-40B4-BE49-F238E27FC236}">
                <a16:creationId xmlns:a16="http://schemas.microsoft.com/office/drawing/2014/main" id="{B7760F40-3B64-4B43-9072-3EC0CE2848D7}"/>
              </a:ext>
            </a:extLst>
          </p:cNvPr>
          <p:cNvPicPr>
            <a:picLocks noChangeAspect="1"/>
          </p:cNvPicPr>
          <p:nvPr/>
        </p:nvPicPr>
        <p:blipFill>
          <a:blip r:embed="rId5"/>
          <a:stretch>
            <a:fillRect/>
          </a:stretch>
        </p:blipFill>
        <p:spPr>
          <a:xfrm>
            <a:off x="7563814" y="3426169"/>
            <a:ext cx="2684720" cy="883132"/>
          </a:xfrm>
          <a:prstGeom prst="rect">
            <a:avLst/>
          </a:prstGeom>
        </p:spPr>
      </p:pic>
      <p:pic>
        <p:nvPicPr>
          <p:cNvPr id="27" name="Content Placeholder 8">
            <a:extLst>
              <a:ext uri="{FF2B5EF4-FFF2-40B4-BE49-F238E27FC236}">
                <a16:creationId xmlns:a16="http://schemas.microsoft.com/office/drawing/2014/main" id="{069E1CEA-EABB-4860-962A-AE8CCC36F329}"/>
              </a:ext>
            </a:extLst>
          </p:cNvPr>
          <p:cNvPicPr>
            <a:picLocks noChangeAspect="1"/>
          </p:cNvPicPr>
          <p:nvPr/>
        </p:nvPicPr>
        <p:blipFill>
          <a:blip r:embed="rId6"/>
          <a:stretch>
            <a:fillRect/>
          </a:stretch>
        </p:blipFill>
        <p:spPr>
          <a:xfrm>
            <a:off x="8035863" y="1996453"/>
            <a:ext cx="1740623" cy="1454849"/>
          </a:xfrm>
          <a:prstGeom prst="rect">
            <a:avLst/>
          </a:prstGeom>
        </p:spPr>
      </p:pic>
      <p:pic>
        <p:nvPicPr>
          <p:cNvPr id="28" name="Picture 27">
            <a:extLst>
              <a:ext uri="{FF2B5EF4-FFF2-40B4-BE49-F238E27FC236}">
                <a16:creationId xmlns:a16="http://schemas.microsoft.com/office/drawing/2014/main" id="{90AB6A4B-8C19-470F-8EDE-8B1E8E28E41C}"/>
              </a:ext>
            </a:extLst>
          </p:cNvPr>
          <p:cNvPicPr>
            <a:picLocks noChangeAspect="1"/>
          </p:cNvPicPr>
          <p:nvPr/>
        </p:nvPicPr>
        <p:blipFill rotWithShape="1">
          <a:blip r:embed="rId7"/>
          <a:srcRect b="8751"/>
          <a:stretch/>
        </p:blipFill>
        <p:spPr>
          <a:xfrm rot="3593172">
            <a:off x="8366281" y="3398019"/>
            <a:ext cx="4502516" cy="792544"/>
          </a:xfrm>
          <a:prstGeom prst="rect">
            <a:avLst/>
          </a:prstGeom>
        </p:spPr>
      </p:pic>
    </p:spTree>
    <p:extLst>
      <p:ext uri="{BB962C8B-B14F-4D97-AF65-F5344CB8AC3E}">
        <p14:creationId xmlns:p14="http://schemas.microsoft.com/office/powerpoint/2010/main" val="8413836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Overview of the new Guide</a:t>
            </a:r>
          </a:p>
        </p:txBody>
      </p:sp>
      <p:sp>
        <p:nvSpPr>
          <p:cNvPr id="5" name="Footer Placeholder 4">
            <a:extLst>
              <a:ext uri="{FF2B5EF4-FFF2-40B4-BE49-F238E27FC236}">
                <a16:creationId xmlns:a16="http://schemas.microsoft.com/office/drawing/2014/main" id="{61593889-324E-4D8A-B7A8-14BF201FA3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8</a:t>
            </a:fld>
            <a:endParaRPr lang="en-US"/>
          </a:p>
        </p:txBody>
      </p:sp>
      <p:sp>
        <p:nvSpPr>
          <p:cNvPr id="6" name="Date Placeholder 5">
            <a:extLst>
              <a:ext uri="{FF2B5EF4-FFF2-40B4-BE49-F238E27FC236}">
                <a16:creationId xmlns:a16="http://schemas.microsoft.com/office/drawing/2014/main" id="{44860512-3534-4F47-86D1-00418115DD75}"/>
              </a:ext>
            </a:extLst>
          </p:cNvPr>
          <p:cNvSpPr>
            <a:spLocks noGrp="1"/>
          </p:cNvSpPr>
          <p:nvPr>
            <p:ph type="dt" sz="half" idx="2"/>
          </p:nvPr>
        </p:nvSpPr>
        <p:spPr/>
        <p:txBody>
          <a:bodyPr/>
          <a:lstStyle/>
          <a:p>
            <a:fld id="{07C10D04-88B1-BB43-98FF-139BDF730588}" type="datetime1">
              <a:rPr lang="en-AU" smtClean="0"/>
              <a:t>15/06/2022</a:t>
            </a:fld>
            <a:endParaRPr lang="en-US" dirty="0"/>
          </a:p>
        </p:txBody>
      </p:sp>
      <p:pic>
        <p:nvPicPr>
          <p:cNvPr id="3" name="Picture 2">
            <a:extLst>
              <a:ext uri="{FF2B5EF4-FFF2-40B4-BE49-F238E27FC236}">
                <a16:creationId xmlns:a16="http://schemas.microsoft.com/office/drawing/2014/main" id="{41BF6626-F119-45C4-A924-238C99549820}"/>
              </a:ext>
            </a:extLst>
          </p:cNvPr>
          <p:cNvPicPr>
            <a:picLocks noChangeAspect="1"/>
          </p:cNvPicPr>
          <p:nvPr/>
        </p:nvPicPr>
        <p:blipFill>
          <a:blip r:embed="rId3"/>
          <a:stretch>
            <a:fillRect/>
          </a:stretch>
        </p:blipFill>
        <p:spPr>
          <a:xfrm>
            <a:off x="594360" y="1577875"/>
            <a:ext cx="2730640" cy="3873699"/>
          </a:xfrm>
          <a:prstGeom prst="rect">
            <a:avLst/>
          </a:prstGeom>
        </p:spPr>
      </p:pic>
      <p:pic>
        <p:nvPicPr>
          <p:cNvPr id="10" name="Picture 9">
            <a:extLst>
              <a:ext uri="{FF2B5EF4-FFF2-40B4-BE49-F238E27FC236}">
                <a16:creationId xmlns:a16="http://schemas.microsoft.com/office/drawing/2014/main" id="{2BBB9CE5-FF28-4721-92BA-DE4979589540}"/>
              </a:ext>
            </a:extLst>
          </p:cNvPr>
          <p:cNvPicPr>
            <a:picLocks noChangeAspect="1"/>
          </p:cNvPicPr>
          <p:nvPr/>
        </p:nvPicPr>
        <p:blipFill>
          <a:blip r:embed="rId4"/>
          <a:stretch>
            <a:fillRect/>
          </a:stretch>
        </p:blipFill>
        <p:spPr>
          <a:xfrm>
            <a:off x="4749731" y="1577875"/>
            <a:ext cx="2692538" cy="3854648"/>
          </a:xfrm>
          <a:prstGeom prst="rect">
            <a:avLst/>
          </a:prstGeom>
        </p:spPr>
      </p:pic>
      <p:pic>
        <p:nvPicPr>
          <p:cNvPr id="12" name="Picture 11">
            <a:extLst>
              <a:ext uri="{FF2B5EF4-FFF2-40B4-BE49-F238E27FC236}">
                <a16:creationId xmlns:a16="http://schemas.microsoft.com/office/drawing/2014/main" id="{9E2C8571-6A9F-49BE-9C5E-F0807C7BF31A}"/>
              </a:ext>
            </a:extLst>
          </p:cNvPr>
          <p:cNvPicPr>
            <a:picLocks noChangeAspect="1"/>
          </p:cNvPicPr>
          <p:nvPr/>
        </p:nvPicPr>
        <p:blipFill>
          <a:blip r:embed="rId5"/>
          <a:stretch>
            <a:fillRect/>
          </a:stretch>
        </p:blipFill>
        <p:spPr>
          <a:xfrm>
            <a:off x="8747509" y="1577875"/>
            <a:ext cx="2730640" cy="3911801"/>
          </a:xfrm>
          <a:prstGeom prst="rect">
            <a:avLst/>
          </a:prstGeom>
        </p:spPr>
      </p:pic>
      <p:sp>
        <p:nvSpPr>
          <p:cNvPr id="13" name="Flowchart: Alternate Process 12">
            <a:extLst>
              <a:ext uri="{FF2B5EF4-FFF2-40B4-BE49-F238E27FC236}">
                <a16:creationId xmlns:a16="http://schemas.microsoft.com/office/drawing/2014/main" id="{5E4D3D0A-6DCA-4B83-A164-86B2F68DA73F}"/>
              </a:ext>
            </a:extLst>
          </p:cNvPr>
          <p:cNvSpPr/>
          <p:nvPr/>
        </p:nvSpPr>
        <p:spPr>
          <a:xfrm>
            <a:off x="3019425" y="1790700"/>
            <a:ext cx="1362075" cy="409575"/>
          </a:xfrm>
          <a:prstGeom prst="flowChartAlternateProcess">
            <a:avLst/>
          </a:prstGeom>
          <a:solidFill>
            <a:srgbClr val="00B08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a:t>Outcome</a:t>
            </a:r>
          </a:p>
        </p:txBody>
      </p:sp>
      <p:sp>
        <p:nvSpPr>
          <p:cNvPr id="14" name="Flowchart: Alternate Process 13">
            <a:extLst>
              <a:ext uri="{FF2B5EF4-FFF2-40B4-BE49-F238E27FC236}">
                <a16:creationId xmlns:a16="http://schemas.microsoft.com/office/drawing/2014/main" id="{562742C3-8C91-468F-A102-AB271F7A259C}"/>
              </a:ext>
            </a:extLst>
          </p:cNvPr>
          <p:cNvSpPr/>
          <p:nvPr/>
        </p:nvSpPr>
        <p:spPr>
          <a:xfrm>
            <a:off x="3359890" y="5091641"/>
            <a:ext cx="1663735" cy="1036738"/>
          </a:xfrm>
          <a:prstGeom prst="flowChartAlternateProcess">
            <a:avLst/>
          </a:prstGeom>
          <a:solidFill>
            <a:srgbClr val="00B08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a:t>Minimum requirements</a:t>
            </a:r>
          </a:p>
        </p:txBody>
      </p:sp>
      <p:sp>
        <p:nvSpPr>
          <p:cNvPr id="15" name="Flowchart: Alternate Process 14">
            <a:extLst>
              <a:ext uri="{FF2B5EF4-FFF2-40B4-BE49-F238E27FC236}">
                <a16:creationId xmlns:a16="http://schemas.microsoft.com/office/drawing/2014/main" id="{98B5C55D-1A8E-40EB-B355-30AE6AC08181}"/>
              </a:ext>
            </a:extLst>
          </p:cNvPr>
          <p:cNvSpPr/>
          <p:nvPr/>
        </p:nvSpPr>
        <p:spPr>
          <a:xfrm>
            <a:off x="7074013" y="1838325"/>
            <a:ext cx="1472973" cy="697547"/>
          </a:xfrm>
          <a:prstGeom prst="flowChartAlternateProcess">
            <a:avLst/>
          </a:prstGeom>
          <a:solidFill>
            <a:srgbClr val="00B08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a:t>Compliance Indicators</a:t>
            </a:r>
          </a:p>
        </p:txBody>
      </p:sp>
      <p:sp>
        <p:nvSpPr>
          <p:cNvPr id="16" name="Flowchart: Alternate Process 15">
            <a:extLst>
              <a:ext uri="{FF2B5EF4-FFF2-40B4-BE49-F238E27FC236}">
                <a16:creationId xmlns:a16="http://schemas.microsoft.com/office/drawing/2014/main" id="{53268A02-AEE0-4EC4-BDC6-BD21EBDBAC0A}"/>
              </a:ext>
            </a:extLst>
          </p:cNvPr>
          <p:cNvSpPr/>
          <p:nvPr/>
        </p:nvSpPr>
        <p:spPr>
          <a:xfrm>
            <a:off x="7394027" y="5432523"/>
            <a:ext cx="1472973" cy="747397"/>
          </a:xfrm>
          <a:prstGeom prst="flowChartAlternateProcess">
            <a:avLst/>
          </a:prstGeom>
          <a:solidFill>
            <a:srgbClr val="00B085"/>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AU" dirty="0"/>
              <a:t>Advice and information</a:t>
            </a:r>
          </a:p>
        </p:txBody>
      </p:sp>
      <p:cxnSp>
        <p:nvCxnSpPr>
          <p:cNvPr id="18" name="Straight Arrow Connector 17">
            <a:extLst>
              <a:ext uri="{FF2B5EF4-FFF2-40B4-BE49-F238E27FC236}">
                <a16:creationId xmlns:a16="http://schemas.microsoft.com/office/drawing/2014/main" id="{EB15270C-8073-4CAC-AA39-F2443C8A92C1}"/>
              </a:ext>
            </a:extLst>
          </p:cNvPr>
          <p:cNvCxnSpPr>
            <a:stCxn id="13" idx="1"/>
          </p:cNvCxnSpPr>
          <p:nvPr/>
        </p:nvCxnSpPr>
        <p:spPr>
          <a:xfrm flipH="1">
            <a:off x="2314575" y="1995488"/>
            <a:ext cx="704850" cy="9048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098C747-684A-4EF2-BB46-CDA78A0CD8F6}"/>
              </a:ext>
            </a:extLst>
          </p:cNvPr>
          <p:cNvCxnSpPr>
            <a:cxnSpLocks/>
            <a:stCxn id="14" idx="1"/>
          </p:cNvCxnSpPr>
          <p:nvPr/>
        </p:nvCxnSpPr>
        <p:spPr>
          <a:xfrm flipH="1" flipV="1">
            <a:off x="2808514" y="4977341"/>
            <a:ext cx="551376" cy="6326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3B5752B-7526-458B-9AEA-32A12971B228}"/>
              </a:ext>
            </a:extLst>
          </p:cNvPr>
          <p:cNvCxnSpPr>
            <a:cxnSpLocks/>
            <a:stCxn id="15" idx="2"/>
          </p:cNvCxnSpPr>
          <p:nvPr/>
        </p:nvCxnSpPr>
        <p:spPr>
          <a:xfrm flipH="1">
            <a:off x="7221730" y="2535872"/>
            <a:ext cx="588770" cy="14483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19EDACB-67F2-4945-AA6E-69B4475A0218}"/>
              </a:ext>
            </a:extLst>
          </p:cNvPr>
          <p:cNvCxnSpPr>
            <a:cxnSpLocks/>
            <a:stCxn id="15" idx="2"/>
          </p:cNvCxnSpPr>
          <p:nvPr/>
        </p:nvCxnSpPr>
        <p:spPr>
          <a:xfrm flipH="1">
            <a:off x="7074013" y="2535872"/>
            <a:ext cx="736487" cy="6157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72CA8CDC-712F-43CD-BB17-08B3B19CAAFD}"/>
              </a:ext>
            </a:extLst>
          </p:cNvPr>
          <p:cNvCxnSpPr>
            <a:cxnSpLocks/>
            <a:stCxn id="16" idx="0"/>
          </p:cNvCxnSpPr>
          <p:nvPr/>
        </p:nvCxnSpPr>
        <p:spPr>
          <a:xfrm flipV="1">
            <a:off x="8130514" y="3429000"/>
            <a:ext cx="828429" cy="20035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021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CAD44-01F9-4BDB-925F-12B32096B9B3}"/>
              </a:ext>
            </a:extLst>
          </p:cNvPr>
          <p:cNvSpPr>
            <a:spLocks noGrp="1"/>
          </p:cNvSpPr>
          <p:nvPr>
            <p:ph type="title"/>
          </p:nvPr>
        </p:nvSpPr>
        <p:spPr/>
        <p:txBody>
          <a:bodyPr/>
          <a:lstStyle/>
          <a:p>
            <a:r>
              <a:rPr lang="en-AU" dirty="0"/>
              <a:t>Compliance indicators for Standard 1</a:t>
            </a:r>
          </a:p>
        </p:txBody>
      </p:sp>
      <p:sp>
        <p:nvSpPr>
          <p:cNvPr id="5" name="Footer Placeholder 4">
            <a:extLst>
              <a:ext uri="{FF2B5EF4-FFF2-40B4-BE49-F238E27FC236}">
                <a16:creationId xmlns:a16="http://schemas.microsoft.com/office/drawing/2014/main" id="{61593889-324E-4D8A-B7A8-14BF201FA3E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287AB2-FE06-44B2-9D48-9E46BE67ED9B}"/>
              </a:ext>
            </a:extLst>
          </p:cNvPr>
          <p:cNvSpPr>
            <a:spLocks noGrp="1"/>
          </p:cNvSpPr>
          <p:nvPr>
            <p:ph type="sldNum" sz="quarter" idx="12"/>
          </p:nvPr>
        </p:nvSpPr>
        <p:spPr/>
        <p:txBody>
          <a:bodyPr/>
          <a:lstStyle/>
          <a:p>
            <a:fld id="{57887A72-1DD9-B842-AB39-6DEC54854239}" type="slidenum">
              <a:rPr lang="en-US" smtClean="0"/>
              <a:t>9</a:t>
            </a:fld>
            <a:endParaRPr lang="en-US"/>
          </a:p>
        </p:txBody>
      </p:sp>
      <p:sp>
        <p:nvSpPr>
          <p:cNvPr id="6" name="Date Placeholder 5">
            <a:extLst>
              <a:ext uri="{FF2B5EF4-FFF2-40B4-BE49-F238E27FC236}">
                <a16:creationId xmlns:a16="http://schemas.microsoft.com/office/drawing/2014/main" id="{44860512-3534-4F47-86D1-00418115DD75}"/>
              </a:ext>
            </a:extLst>
          </p:cNvPr>
          <p:cNvSpPr>
            <a:spLocks noGrp="1"/>
          </p:cNvSpPr>
          <p:nvPr>
            <p:ph type="dt" sz="half" idx="2"/>
          </p:nvPr>
        </p:nvSpPr>
        <p:spPr/>
        <p:txBody>
          <a:bodyPr/>
          <a:lstStyle/>
          <a:p>
            <a:fld id="{07C10D04-88B1-BB43-98FF-139BDF730588}" type="datetime1">
              <a:rPr lang="en-AU" smtClean="0"/>
              <a:t>15/06/2022</a:t>
            </a:fld>
            <a:endParaRPr lang="en-US" dirty="0"/>
          </a:p>
        </p:txBody>
      </p:sp>
      <p:sp>
        <p:nvSpPr>
          <p:cNvPr id="8" name="Rectangle: Rounded Corners 7">
            <a:extLst>
              <a:ext uri="{FF2B5EF4-FFF2-40B4-BE49-F238E27FC236}">
                <a16:creationId xmlns:a16="http://schemas.microsoft.com/office/drawing/2014/main" id="{B2CD8281-46EF-4900-8287-621EF0CA02E0}"/>
              </a:ext>
            </a:extLst>
          </p:cNvPr>
          <p:cNvSpPr/>
          <p:nvPr/>
        </p:nvSpPr>
        <p:spPr>
          <a:xfrm>
            <a:off x="623957" y="1306285"/>
            <a:ext cx="10666234" cy="45484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9" name="Rectangle: Rounded Corners 8">
            <a:extLst>
              <a:ext uri="{FF2B5EF4-FFF2-40B4-BE49-F238E27FC236}">
                <a16:creationId xmlns:a16="http://schemas.microsoft.com/office/drawing/2014/main" id="{68E7E3D2-CF96-43B0-ACB3-7CBE3EEDA2F4}"/>
              </a:ext>
            </a:extLst>
          </p:cNvPr>
          <p:cNvSpPr/>
          <p:nvPr/>
        </p:nvSpPr>
        <p:spPr>
          <a:xfrm>
            <a:off x="931406" y="1643581"/>
            <a:ext cx="10051336" cy="138511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tx1"/>
                </a:solidFill>
              </a:rPr>
              <a:t>Child Safe Standard 1 </a:t>
            </a:r>
            <a:r>
              <a:rPr lang="en-AU" sz="2000" dirty="0">
                <a:solidFill>
                  <a:schemeClr val="tx1"/>
                </a:solidFill>
              </a:rPr>
              <a:t>– Organisations establish a culturally safe environment in which the diverse and unique identities and experiences of Aboriginal children and young people are respected and valued.</a:t>
            </a:r>
          </a:p>
        </p:txBody>
      </p:sp>
      <p:sp>
        <p:nvSpPr>
          <p:cNvPr id="11" name="Rectangle: Rounded Corners 10">
            <a:extLst>
              <a:ext uri="{FF2B5EF4-FFF2-40B4-BE49-F238E27FC236}">
                <a16:creationId xmlns:a16="http://schemas.microsoft.com/office/drawing/2014/main" id="{0C7D16C7-8DDD-4141-9A12-59ADC0825B19}"/>
              </a:ext>
            </a:extLst>
          </p:cNvPr>
          <p:cNvSpPr/>
          <p:nvPr/>
        </p:nvSpPr>
        <p:spPr>
          <a:xfrm>
            <a:off x="931406" y="3215769"/>
            <a:ext cx="4923294" cy="236481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tx1"/>
                </a:solidFill>
              </a:rPr>
              <a:t>Foundation steps:</a:t>
            </a:r>
          </a:p>
          <a:p>
            <a:r>
              <a:rPr lang="en-AU" sz="2000" dirty="0">
                <a:solidFill>
                  <a:schemeClr val="tx1"/>
                </a:solidFill>
              </a:rPr>
              <a:t>Starting point for organisations who are yet to make significant efforts towards establishing a culturally safe environment for Aboriginal children and young people.</a:t>
            </a:r>
          </a:p>
        </p:txBody>
      </p:sp>
      <p:sp>
        <p:nvSpPr>
          <p:cNvPr id="13" name="Rectangle: Rounded Corners 12">
            <a:extLst>
              <a:ext uri="{FF2B5EF4-FFF2-40B4-BE49-F238E27FC236}">
                <a16:creationId xmlns:a16="http://schemas.microsoft.com/office/drawing/2014/main" id="{07B91237-1CA9-4E5B-8734-CE13FF08DF4D}"/>
              </a:ext>
            </a:extLst>
          </p:cNvPr>
          <p:cNvSpPr/>
          <p:nvPr/>
        </p:nvSpPr>
        <p:spPr>
          <a:xfrm>
            <a:off x="6020686" y="3186901"/>
            <a:ext cx="4962056" cy="2364814"/>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solidFill>
                  <a:schemeClr val="tx1"/>
                </a:solidFill>
              </a:rPr>
              <a:t>Further steps:</a:t>
            </a:r>
          </a:p>
          <a:p>
            <a:r>
              <a:rPr lang="en-AU" sz="2000" dirty="0">
                <a:solidFill>
                  <a:schemeClr val="tx1"/>
                </a:solidFill>
              </a:rPr>
              <a:t>Developed for organisations that believe they are well progressed in establishing a culturally safe environment for Aboriginal children and young people to build on the work already done.</a:t>
            </a:r>
          </a:p>
        </p:txBody>
      </p:sp>
    </p:spTree>
    <p:extLst>
      <p:ext uri="{BB962C8B-B14F-4D97-AF65-F5344CB8AC3E}">
        <p14:creationId xmlns:p14="http://schemas.microsoft.com/office/powerpoint/2010/main" val="2745461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heme/theme1.xml><?xml version="1.0" encoding="utf-8"?>
<a:theme xmlns:a="http://schemas.openxmlformats.org/drawingml/2006/main" name="CCYP COVER PAGE 1">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CYP COVER PAGE 2">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CYP STANDARD LAYOUT">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CYP STANDARD LAYOUT">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CYP">
      <a:dk1>
        <a:srgbClr val="000000"/>
      </a:dk1>
      <a:lt1>
        <a:srgbClr val="FFFFFF"/>
      </a:lt1>
      <a:dk2>
        <a:srgbClr val="4D4D4F"/>
      </a:dk2>
      <a:lt2>
        <a:srgbClr val="D1D3D3"/>
      </a:lt2>
      <a:accent1>
        <a:srgbClr val="0081C6"/>
      </a:accent1>
      <a:accent2>
        <a:srgbClr val="F68A33"/>
      </a:accent2>
      <a:accent3>
        <a:srgbClr val="FDB913"/>
      </a:accent3>
      <a:accent4>
        <a:srgbClr val="EE3024"/>
      </a:accent4>
      <a:accent5>
        <a:srgbClr val="00B085"/>
      </a:accent5>
      <a:accent6>
        <a:srgbClr val="93959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1F078688DD2B479AC917681D840CB9" ma:contentTypeVersion="12" ma:contentTypeDescription="Create a new document." ma:contentTypeScope="" ma:versionID="2d42a8d58bbb4c0e0044c3ae45a3db84">
  <xsd:schema xmlns:xsd="http://www.w3.org/2001/XMLSchema" xmlns:xs="http://www.w3.org/2001/XMLSchema" xmlns:p="http://schemas.microsoft.com/office/2006/metadata/properties" xmlns:ns3="3c8a7f2e-22f1-4f82-b233-9225185e22c7" xmlns:ns4="acde7c36-1322-4216-a362-4ba5e3f10576" targetNamespace="http://schemas.microsoft.com/office/2006/metadata/properties" ma:root="true" ma:fieldsID="92c706fb2d8cb51ac2c208da59a3fd6e" ns3:_="" ns4:_="">
    <xsd:import namespace="3c8a7f2e-22f1-4f82-b233-9225185e22c7"/>
    <xsd:import namespace="acde7c36-1322-4216-a362-4ba5e3f1057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a7f2e-22f1-4f82-b233-9225185e2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de7c36-1322-4216-a362-4ba5e3f105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E6CB92-80CC-4698-82C7-B639CC5138F9}">
  <ds:schemaRefs>
    <ds:schemaRef ds:uri="http://purl.org/dc/elements/1.1/"/>
    <ds:schemaRef ds:uri="http://schemas.microsoft.com/office/2006/metadata/properties"/>
    <ds:schemaRef ds:uri="acde7c36-1322-4216-a362-4ba5e3f10576"/>
    <ds:schemaRef ds:uri="http://purl.org/dc/terms/"/>
    <ds:schemaRef ds:uri="http://schemas.openxmlformats.org/package/2006/metadata/core-properties"/>
    <ds:schemaRef ds:uri="3c8a7f2e-22f1-4f82-b233-9225185e22c7"/>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EB8D13C-338D-45EC-93F0-702EC4E79CEE}">
  <ds:schemaRefs>
    <ds:schemaRef ds:uri="http://schemas.microsoft.com/sharepoint/v3/contenttype/forms"/>
  </ds:schemaRefs>
</ds:datastoreItem>
</file>

<file path=customXml/itemProps3.xml><?xml version="1.0" encoding="utf-8"?>
<ds:datastoreItem xmlns:ds="http://schemas.openxmlformats.org/officeDocument/2006/customXml" ds:itemID="{D75D026C-C8D3-4BD0-A3DB-0F19535CC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a7f2e-22f1-4f82-b233-9225185e22c7"/>
    <ds:schemaRef ds:uri="acde7c36-1322-4216-a362-4ba5e3f10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79538</TotalTime>
  <Words>1244</Words>
  <Application>Microsoft Office PowerPoint</Application>
  <PresentationFormat>Widescreen</PresentationFormat>
  <Paragraphs>188</Paragraphs>
  <Slides>18</Slides>
  <Notes>17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18</vt:i4>
      </vt:variant>
    </vt:vector>
  </HeadingPairs>
  <TitlesOfParts>
    <vt:vector size="29" baseType="lpstr">
      <vt:lpstr>Arial</vt:lpstr>
      <vt:lpstr>Calibri</vt:lpstr>
      <vt:lpstr>Calibri Light</vt:lpstr>
      <vt:lpstr>Helvetica Neue LT Std 55 Roman</vt:lpstr>
      <vt:lpstr>Helvetica Neue LT Std 65 Medium</vt:lpstr>
      <vt:lpstr>CCYP COVER PAGE 1</vt:lpstr>
      <vt:lpstr>CCYP COVER PAGE 2</vt:lpstr>
      <vt:lpstr>CCYP STANDARD LAYOUT</vt:lpstr>
      <vt:lpstr>Custom Design</vt:lpstr>
      <vt:lpstr>1_CCYP STANDARD LAYOUT</vt:lpstr>
      <vt:lpstr>Office Theme</vt:lpstr>
      <vt:lpstr>Commission for Children and Young People  Child Safe Standards Community of Practice </vt:lpstr>
      <vt:lpstr>Housekeeping</vt:lpstr>
      <vt:lpstr>Agenda</vt:lpstr>
      <vt:lpstr>Background</vt:lpstr>
      <vt:lpstr>The new Child Safe Standards</vt:lpstr>
      <vt:lpstr>New resources</vt:lpstr>
      <vt:lpstr>The Commission’s Regulatory Approach</vt:lpstr>
      <vt:lpstr>Overview of the new Guide</vt:lpstr>
      <vt:lpstr>Compliance indicators for Standard 1</vt:lpstr>
      <vt:lpstr>Overview: New Child Safe Standard 4</vt:lpstr>
      <vt:lpstr>New Standard 4: Compliance indicators</vt:lpstr>
      <vt:lpstr>New Standard 4: Compliance indicators</vt:lpstr>
      <vt:lpstr>New Standard 4: Information and Guidance</vt:lpstr>
      <vt:lpstr>New Standard 4: Links to other Standards</vt:lpstr>
      <vt:lpstr>Questions submitted at registration for the Community of Practice</vt:lpstr>
      <vt:lpstr>Q&amp;A with the Commission</vt:lpstr>
      <vt:lpstr>Useful resources</vt:lpstr>
      <vt:lpstr>Where to go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Ryan</dc:creator>
  <cp:lastModifiedBy>Emma Choy (CCYP)</cp:lastModifiedBy>
  <cp:revision>717</cp:revision>
  <cp:lastPrinted>2021-02-28T22:51:52Z</cp:lastPrinted>
  <dcterms:created xsi:type="dcterms:W3CDTF">2017-03-06T02:41:05Z</dcterms:created>
  <dcterms:modified xsi:type="dcterms:W3CDTF">2022-06-15T03:18:54Z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9B0BE274-F049-4D81-917A-CB12B4C120E6</vt:lpwstr>
  </property>
  <property fmtid="{D5CDD505-2E9C-101B-9397-08002B2CF9AE}" pid="3" name="ArticulatePath">
    <vt:lpwstr>CURRENT CSS General Info Session Widescreen</vt:lpwstr>
  </property>
  <property fmtid="{D5CDD505-2E9C-101B-9397-08002B2CF9AE}" pid="4" name="ContentTypeId">
    <vt:lpwstr>0x010100D61F078688DD2B479AC917681D840CB9</vt:lpwstr>
  </property>
  <property fmtid="{D5CDD505-2E9C-101B-9397-08002B2CF9AE}" pid="5" name="MSIP_Label_efdf5488-3066-4b6c-8fea-9472b8a1f34c_Enabled">
    <vt:lpwstr>true</vt:lpwstr>
  </property>
  <property fmtid="{D5CDD505-2E9C-101B-9397-08002B2CF9AE}" pid="6" name="MSIP_Label_efdf5488-3066-4b6c-8fea-9472b8a1f34c_SetDate">
    <vt:lpwstr>2021-01-18T00:30:47Z</vt:lpwstr>
  </property>
  <property fmtid="{D5CDD505-2E9C-101B-9397-08002B2CF9AE}" pid="7" name="MSIP_Label_efdf5488-3066-4b6c-8fea-9472b8a1f34c_Method">
    <vt:lpwstr>Privileged</vt:lpwstr>
  </property>
  <property fmtid="{D5CDD505-2E9C-101B-9397-08002B2CF9AE}" pid="8" name="MSIP_Label_efdf5488-3066-4b6c-8fea-9472b8a1f34c_Name">
    <vt:lpwstr>efdf5488-3066-4b6c-8fea-9472b8a1f34c</vt:lpwstr>
  </property>
  <property fmtid="{D5CDD505-2E9C-101B-9397-08002B2CF9AE}" pid="9" name="MSIP_Label_efdf5488-3066-4b6c-8fea-9472b8a1f34c_SiteId">
    <vt:lpwstr>c0e0601f-0fac-449c-9c88-a104c4eb9f28</vt:lpwstr>
  </property>
  <property fmtid="{D5CDD505-2E9C-101B-9397-08002B2CF9AE}" pid="10" name="MSIP_Label_efdf5488-3066-4b6c-8fea-9472b8a1f34c_ActionId">
    <vt:lpwstr>b1fc383a-e531-494a-8e6f-bb0790b637d1</vt:lpwstr>
  </property>
  <property fmtid="{D5CDD505-2E9C-101B-9397-08002B2CF9AE}" pid="11" name="MSIP_Label_efdf5488-3066-4b6c-8fea-9472b8a1f34c_ContentBits">
    <vt:lpwstr>0</vt:lpwstr>
  </property>
</Properties>
</file>